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handoutMasterIdLst>
    <p:handoutMasterId r:id="rId11"/>
  </p:handoutMasterIdLst>
  <p:sldIdLst>
    <p:sldId id="261" r:id="rId5"/>
    <p:sldId id="263" r:id="rId6"/>
    <p:sldId id="259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B17"/>
    <a:srgbClr val="7C7DB5"/>
    <a:srgbClr val="1F3B82"/>
    <a:srgbClr val="E3E9EE"/>
    <a:srgbClr val="FDEC18"/>
    <a:srgbClr val="FFFFFF"/>
    <a:srgbClr val="203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19"/>
  </p:normalViewPr>
  <p:slideViewPr>
    <p:cSldViewPr snapToGrid="0">
      <p:cViewPr varScale="1">
        <p:scale>
          <a:sx n="147" d="100"/>
          <a:sy n="147" d="100"/>
        </p:scale>
        <p:origin x="696" y="114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notesViewPr>
    <p:cSldViewPr snapToGrid="0">
      <p:cViewPr varScale="1">
        <p:scale>
          <a:sx n="118" d="100"/>
          <a:sy n="118" d="100"/>
        </p:scale>
        <p:origin x="39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58C3ECB-678A-3C96-D6C4-01E2E8D2FB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A672C6-D168-2CBB-4224-4494CF846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4D815-53FC-4E5B-A69B-05EF60659889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94348B-FDB1-CFD1-9DCD-304E0DF744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90F9A1-4F46-4892-3747-1F7343B0F7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2A85E-BF36-4D56-A4C2-6034EBC76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5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BD8C5-7C62-F64B-3FEE-FAC6994B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386" y="373752"/>
            <a:ext cx="5322501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51214DC-179B-D4E1-958D-2395E819E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7386" y="1831317"/>
            <a:ext cx="5322500" cy="808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11F75F92-A046-4858-1CB1-14887AC3BA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17385" y="2771685"/>
            <a:ext cx="5322499" cy="512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140FA2-6A15-10EF-3D13-075F3FA09866}"/>
              </a:ext>
            </a:extLst>
          </p:cNvPr>
          <p:cNvSpPr/>
          <p:nvPr userDrawn="1"/>
        </p:nvSpPr>
        <p:spPr>
          <a:xfrm>
            <a:off x="9210675" y="6048375"/>
            <a:ext cx="2762250" cy="80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AFE6D4-82B6-ACD7-D5B0-26400A369216}"/>
              </a:ext>
            </a:extLst>
          </p:cNvPr>
          <p:cNvSpPr/>
          <p:nvPr userDrawn="1"/>
        </p:nvSpPr>
        <p:spPr>
          <a:xfrm>
            <a:off x="9277350" y="6230609"/>
            <a:ext cx="2762250" cy="617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Une image contenant texte, Police, logo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497EF41-BC4E-EE38-FA3C-92FA8A1FD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" r="4961"/>
          <a:stretch/>
        </p:blipFill>
        <p:spPr>
          <a:xfrm>
            <a:off x="9126107" y="6096491"/>
            <a:ext cx="3018268" cy="80836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F1545E9-E5FE-1CBC-1C63-0DF6D65F8E75}"/>
              </a:ext>
            </a:extLst>
          </p:cNvPr>
          <p:cNvSpPr/>
          <p:nvPr userDrawn="1"/>
        </p:nvSpPr>
        <p:spPr>
          <a:xfrm>
            <a:off x="1989497" y="6070589"/>
            <a:ext cx="1986948" cy="779791"/>
          </a:xfrm>
          <a:prstGeom prst="rect">
            <a:avLst/>
          </a:prstGeom>
          <a:solidFill>
            <a:srgbClr val="FDE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AE6E289-BDCD-A2E3-882D-13DC8741DEFD}"/>
              </a:ext>
            </a:extLst>
          </p:cNvPr>
          <p:cNvGrpSpPr/>
          <p:nvPr userDrawn="1"/>
        </p:nvGrpSpPr>
        <p:grpSpPr>
          <a:xfrm>
            <a:off x="0" y="192914"/>
            <a:ext cx="5417385" cy="7435681"/>
            <a:chOff x="0" y="192914"/>
            <a:chExt cx="5417385" cy="7435681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1F87A03-74F9-68B8-B8A3-52AFC164A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l="3760" r="1635"/>
            <a:stretch/>
          </p:blipFill>
          <p:spPr>
            <a:xfrm>
              <a:off x="0" y="1032942"/>
              <a:ext cx="4917531" cy="5109411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58F2E75-CFD1-8856-D39E-6E6F981A55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t="1" r="67304" b="-14442"/>
            <a:stretch/>
          </p:blipFill>
          <p:spPr>
            <a:xfrm>
              <a:off x="1510170" y="192914"/>
              <a:ext cx="1797991" cy="365783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357E7EE-A6CF-525A-C9F0-EE20FA17C1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 l="32188" b="-1"/>
            <a:stretch/>
          </p:blipFill>
          <p:spPr>
            <a:xfrm>
              <a:off x="594227" y="482380"/>
              <a:ext cx="3729076" cy="319625"/>
            </a:xfrm>
            <a:prstGeom prst="rect">
              <a:avLst/>
            </a:prstGeom>
          </p:spPr>
        </p:pic>
        <p:pic>
          <p:nvPicPr>
            <p:cNvPr id="19" name="Image 18" descr="Une image contenant Police, Graphique, logo, texte&#10;&#10;Le contenu généré par l’IA peut être incorrect.">
              <a:extLst>
                <a:ext uri="{FF2B5EF4-FFF2-40B4-BE49-F238E27FC236}">
                  <a16:creationId xmlns:a16="http://schemas.microsoft.com/office/drawing/2014/main" id="{C29F4C9B-1606-F4F3-DE30-CFAFB11617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869" y="1091471"/>
              <a:ext cx="2141597" cy="646109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F8397D-DCB0-8466-4B9B-60529F921200}"/>
                </a:ext>
              </a:extLst>
            </p:cNvPr>
            <p:cNvSpPr/>
            <p:nvPr userDrawn="1"/>
          </p:nvSpPr>
          <p:spPr>
            <a:xfrm rot="18498133">
              <a:off x="-164625" y="6292538"/>
              <a:ext cx="1692820" cy="304800"/>
            </a:xfrm>
            <a:prstGeom prst="rect">
              <a:avLst/>
            </a:prstGeom>
            <a:solidFill>
              <a:srgbClr val="FDEC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615590B-C030-5AD8-B88A-91867B104F63}"/>
                </a:ext>
              </a:extLst>
            </p:cNvPr>
            <p:cNvSpPr/>
            <p:nvPr userDrawn="1"/>
          </p:nvSpPr>
          <p:spPr>
            <a:xfrm rot="13959356">
              <a:off x="3254098" y="6181661"/>
              <a:ext cx="1497193" cy="365103"/>
            </a:xfrm>
            <a:prstGeom prst="rect">
              <a:avLst/>
            </a:prstGeom>
            <a:solidFill>
              <a:srgbClr val="FDEC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43F40EE-5F6C-CC4D-F07E-D4393B575383}"/>
                </a:ext>
              </a:extLst>
            </p:cNvPr>
            <p:cNvSpPr/>
            <p:nvPr userDrawn="1"/>
          </p:nvSpPr>
          <p:spPr>
            <a:xfrm>
              <a:off x="818146" y="6070588"/>
              <a:ext cx="1986948" cy="779791"/>
            </a:xfrm>
            <a:prstGeom prst="rect">
              <a:avLst/>
            </a:prstGeom>
            <a:solidFill>
              <a:srgbClr val="FDEC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5C8A4A5-3FCF-B1B7-F2B7-ADB3632428FC}"/>
                </a:ext>
              </a:extLst>
            </p:cNvPr>
            <p:cNvSpPr/>
            <p:nvPr userDrawn="1"/>
          </p:nvSpPr>
          <p:spPr>
            <a:xfrm>
              <a:off x="543141" y="6526685"/>
              <a:ext cx="3637886" cy="323695"/>
            </a:xfrm>
            <a:prstGeom prst="rect">
              <a:avLst/>
            </a:prstGeom>
            <a:solidFill>
              <a:srgbClr val="FDEC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EBB9FA9-191A-A819-0F44-D3A9061BCE0B}"/>
                </a:ext>
              </a:extLst>
            </p:cNvPr>
            <p:cNvSpPr/>
            <p:nvPr userDrawn="1"/>
          </p:nvSpPr>
          <p:spPr>
            <a:xfrm>
              <a:off x="2548" y="6848804"/>
              <a:ext cx="5414837" cy="779791"/>
            </a:xfrm>
            <a:prstGeom prst="rect">
              <a:avLst/>
            </a:prstGeom>
            <a:solidFill>
              <a:srgbClr val="E3E9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2" name="Image 31" descr="Une image contenant texte, Police, capture d’écran, Graphique&#10;&#10;Le contenu généré par l’IA peut être incorrect.">
              <a:extLst>
                <a:ext uri="{FF2B5EF4-FFF2-40B4-BE49-F238E27FC236}">
                  <a16:creationId xmlns:a16="http://schemas.microsoft.com/office/drawing/2014/main" id="{9D1FF157-DC30-966F-5828-6D80CF94E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976"/>
            <a:stretch/>
          </p:blipFill>
          <p:spPr>
            <a:xfrm>
              <a:off x="1510170" y="5825057"/>
              <a:ext cx="2261730" cy="957459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FE42375-AD99-CEC3-DCD5-8E15265A3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516946" y="5052124"/>
              <a:ext cx="1545868" cy="772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3114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275A3-39CD-6F3A-CD78-6F821EFA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828" y="365125"/>
            <a:ext cx="5530971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3B900B-02D1-24BE-4DFD-D49632564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830" y="1825625"/>
            <a:ext cx="5530970" cy="435133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FBB5E5-AE79-E3BD-FB5D-60F5910F1010}"/>
              </a:ext>
            </a:extLst>
          </p:cNvPr>
          <p:cNvSpPr/>
          <p:nvPr userDrawn="1"/>
        </p:nvSpPr>
        <p:spPr>
          <a:xfrm>
            <a:off x="9210675" y="6048375"/>
            <a:ext cx="2762250" cy="80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3EFB4-09A1-BF9E-5DD9-565393A96128}"/>
              </a:ext>
            </a:extLst>
          </p:cNvPr>
          <p:cNvSpPr/>
          <p:nvPr userDrawn="1"/>
        </p:nvSpPr>
        <p:spPr>
          <a:xfrm>
            <a:off x="9277350" y="6230609"/>
            <a:ext cx="2762250" cy="617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texte, Police, logo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774E4F0-3DFE-B078-C65E-8167DAFC3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" r="4961"/>
          <a:stretch/>
        </p:blipFill>
        <p:spPr>
          <a:xfrm>
            <a:off x="9126107" y="6096491"/>
            <a:ext cx="3018268" cy="80836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3FDBE7F-438F-6EB4-9BC0-F109362F3D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760" r="1635"/>
          <a:stretch/>
        </p:blipFill>
        <p:spPr>
          <a:xfrm>
            <a:off x="-1" y="1040562"/>
            <a:ext cx="4917531" cy="510941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E23A15D-968D-FB2C-C0EF-5468D5EB70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1" r="67304" b="-14442"/>
          <a:stretch/>
        </p:blipFill>
        <p:spPr>
          <a:xfrm>
            <a:off x="1510169" y="200534"/>
            <a:ext cx="1797991" cy="36578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2F91516-6CEC-89FE-8EDD-AFC1EA8B6D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32188" b="-1"/>
          <a:stretch/>
        </p:blipFill>
        <p:spPr>
          <a:xfrm>
            <a:off x="594226" y="490000"/>
            <a:ext cx="3729076" cy="3196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F4746C2-7C55-C12B-ACF9-F284442A4746}"/>
              </a:ext>
            </a:extLst>
          </p:cNvPr>
          <p:cNvSpPr/>
          <p:nvPr userDrawn="1"/>
        </p:nvSpPr>
        <p:spPr>
          <a:xfrm rot="18498133">
            <a:off x="-164626" y="6300158"/>
            <a:ext cx="1692820" cy="304800"/>
          </a:xfrm>
          <a:prstGeom prst="rect">
            <a:avLst/>
          </a:prstGeom>
          <a:solidFill>
            <a:srgbClr val="FDE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47D165-9777-19B7-22A6-B0F9567E1132}"/>
              </a:ext>
            </a:extLst>
          </p:cNvPr>
          <p:cNvSpPr/>
          <p:nvPr userDrawn="1"/>
        </p:nvSpPr>
        <p:spPr>
          <a:xfrm rot="13959356">
            <a:off x="3254097" y="6189281"/>
            <a:ext cx="1497193" cy="365103"/>
          </a:xfrm>
          <a:prstGeom prst="rect">
            <a:avLst/>
          </a:prstGeom>
          <a:solidFill>
            <a:srgbClr val="FDE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80D891-0F4C-C8C0-3A3D-437BFFD5B4A6}"/>
              </a:ext>
            </a:extLst>
          </p:cNvPr>
          <p:cNvSpPr/>
          <p:nvPr userDrawn="1"/>
        </p:nvSpPr>
        <p:spPr>
          <a:xfrm>
            <a:off x="818145" y="6078208"/>
            <a:ext cx="1986948" cy="779791"/>
          </a:xfrm>
          <a:prstGeom prst="rect">
            <a:avLst/>
          </a:prstGeom>
          <a:solidFill>
            <a:srgbClr val="FDE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5F9412-774B-712E-51D6-7EFD74485B78}"/>
              </a:ext>
            </a:extLst>
          </p:cNvPr>
          <p:cNvSpPr/>
          <p:nvPr userDrawn="1"/>
        </p:nvSpPr>
        <p:spPr>
          <a:xfrm>
            <a:off x="1989496" y="6078209"/>
            <a:ext cx="1986948" cy="779791"/>
          </a:xfrm>
          <a:prstGeom prst="rect">
            <a:avLst/>
          </a:prstGeom>
          <a:solidFill>
            <a:srgbClr val="FDE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381262-39A0-9018-DCBE-260E42EC9E27}"/>
              </a:ext>
            </a:extLst>
          </p:cNvPr>
          <p:cNvSpPr/>
          <p:nvPr userDrawn="1"/>
        </p:nvSpPr>
        <p:spPr>
          <a:xfrm>
            <a:off x="543140" y="6534305"/>
            <a:ext cx="3637886" cy="323695"/>
          </a:xfrm>
          <a:prstGeom prst="rect">
            <a:avLst/>
          </a:prstGeom>
          <a:solidFill>
            <a:srgbClr val="FDE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E08714-34E0-B886-F78F-6C3FF23800F9}"/>
              </a:ext>
            </a:extLst>
          </p:cNvPr>
          <p:cNvSpPr/>
          <p:nvPr userDrawn="1"/>
        </p:nvSpPr>
        <p:spPr>
          <a:xfrm>
            <a:off x="2547" y="6848804"/>
            <a:ext cx="5414837" cy="779791"/>
          </a:xfrm>
          <a:prstGeom prst="rect">
            <a:avLst/>
          </a:prstGeom>
          <a:solidFill>
            <a:srgbClr val="E3E9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 descr="Une image contenant Police, Graphique, logo, texte&#10;&#10;Le contenu généré par l’IA peut être incorrect.">
            <a:extLst>
              <a:ext uri="{FF2B5EF4-FFF2-40B4-BE49-F238E27FC236}">
                <a16:creationId xmlns:a16="http://schemas.microsoft.com/office/drawing/2014/main" id="{C4F2F184-BA45-5ED4-1920-E349F235A6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69" y="1091471"/>
            <a:ext cx="2141597" cy="646109"/>
          </a:xfrm>
          <a:prstGeom prst="rect">
            <a:avLst/>
          </a:prstGeom>
        </p:spPr>
      </p:pic>
      <p:pic>
        <p:nvPicPr>
          <p:cNvPr id="4" name="Image 3" descr="Une image contenant texte, Polic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266A8463-13D8-9F83-9FB1-A2EE5CA9A6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6"/>
          <a:stretch/>
        </p:blipFill>
        <p:spPr>
          <a:xfrm>
            <a:off x="1510170" y="5825057"/>
            <a:ext cx="2261730" cy="95745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378A74D-D176-E83D-51CC-B522F9FCBC3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16946" y="5052124"/>
            <a:ext cx="1545868" cy="7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0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9BC78-5102-2B91-5761-FD8904563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804" y="268348"/>
            <a:ext cx="10133161" cy="76682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3B80F3-7EBA-38DF-7FE6-5C941C75A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025" y="1179827"/>
            <a:ext cx="3857625" cy="6852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DE73D9-6A53-7294-C0D9-10BBADF2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8B2D1-DA44-4FB4-89B7-4F8418BE5719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19C6E9-3033-3948-6749-93C7BB9C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8FF77A-68B5-F87E-4A18-F6FBAF3D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17205-C560-4A45-B1BC-FAE8F550EC9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F5A640B3-55D5-CE46-4123-0BF1BD8237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7025" y="2009594"/>
            <a:ext cx="3857625" cy="492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8269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42B48A3-4EB4-7D9D-8A53-267CDF65E5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7065" t="12279" r="35583" b="798"/>
          <a:stretch/>
        </p:blipFill>
        <p:spPr>
          <a:xfrm rot="5400000">
            <a:off x="8083204" y="5656414"/>
            <a:ext cx="516148" cy="18796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AE86522-66A2-0FA8-7E98-F2293402CD0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7065" t="12279" r="35583" b="798"/>
          <a:stretch/>
        </p:blipFill>
        <p:spPr>
          <a:xfrm>
            <a:off x="11675852" y="4429919"/>
            <a:ext cx="516148" cy="187969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F72217B-0974-9E5D-3B94-6688B486DA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7366" y="6078424"/>
            <a:ext cx="2867836" cy="7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4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F3B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rgbClr val="1F3B8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F3B8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F3B8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8B02AB4-0819-80AA-9AEB-D7291DDA4B99}"/>
              </a:ext>
            </a:extLst>
          </p:cNvPr>
          <p:cNvSpPr txBox="1"/>
          <p:nvPr/>
        </p:nvSpPr>
        <p:spPr>
          <a:xfrm>
            <a:off x="5570705" y="836577"/>
            <a:ext cx="647213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C7DB5"/>
                </a:solidFill>
              </a:rPr>
              <a:t>Session Name</a:t>
            </a:r>
          </a:p>
          <a:p>
            <a:endParaRPr lang="fr-FR" sz="900" b="1" dirty="0"/>
          </a:p>
          <a:p>
            <a:r>
              <a:rPr lang="fr-FR" sz="3600" b="1" dirty="0" err="1"/>
              <a:t>Your</a:t>
            </a:r>
            <a:r>
              <a:rPr lang="fr-FR" sz="3600" b="1" dirty="0"/>
              <a:t> </a:t>
            </a:r>
            <a:r>
              <a:rPr lang="fr-FR" sz="3600" b="1" dirty="0" err="1"/>
              <a:t>communication’s</a:t>
            </a:r>
            <a:r>
              <a:rPr lang="fr-FR" sz="3600" b="1" dirty="0"/>
              <a:t> </a:t>
            </a:r>
            <a:r>
              <a:rPr lang="fr-FR" sz="3600" b="1" dirty="0" err="1"/>
              <a:t>title</a:t>
            </a:r>
            <a:br>
              <a:rPr lang="fr-FR" sz="3600" dirty="0"/>
            </a:br>
            <a:endParaRPr lang="fr-FR" sz="3600" dirty="0"/>
          </a:p>
          <a:p>
            <a:r>
              <a:rPr lang="fr-FR" sz="2800" b="1" dirty="0">
                <a:solidFill>
                  <a:srgbClr val="1F3B82"/>
                </a:solidFill>
              </a:rPr>
              <a:t>First LAST NAME</a:t>
            </a:r>
            <a:br>
              <a:rPr lang="fr-FR" sz="1100" dirty="0">
                <a:solidFill>
                  <a:srgbClr val="1F3B82"/>
                </a:solidFill>
              </a:rPr>
            </a:br>
            <a:r>
              <a:rPr lang="fr-FR" sz="2400" b="0" dirty="0">
                <a:solidFill>
                  <a:srgbClr val="1F3B82"/>
                </a:solidFill>
              </a:rPr>
              <a:t>Affiliations</a:t>
            </a:r>
            <a:br>
              <a:rPr lang="fr-FR" sz="1600" b="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568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3B7151E-FF02-2C80-D94F-1378D051A96A}"/>
              </a:ext>
            </a:extLst>
          </p:cNvPr>
          <p:cNvSpPr txBox="1"/>
          <p:nvPr/>
        </p:nvSpPr>
        <p:spPr>
          <a:xfrm>
            <a:off x="5570705" y="2509735"/>
            <a:ext cx="647213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900" b="1" dirty="0"/>
          </a:p>
          <a:p>
            <a:r>
              <a:rPr lang="fr-FR" altLang="fr-FR" sz="4000" b="1" dirty="0">
                <a:latin typeface="Arial"/>
                <a:cs typeface="Arial"/>
              </a:rPr>
              <a:t>No </a:t>
            </a:r>
            <a:r>
              <a:rPr lang="fr-FR" altLang="fr-FR" sz="4000" b="1" dirty="0" err="1">
                <a:latin typeface="Arial"/>
                <a:cs typeface="Arial"/>
              </a:rPr>
              <a:t>conflict</a:t>
            </a:r>
            <a:r>
              <a:rPr lang="fr-FR" altLang="fr-FR" sz="4000" b="1" dirty="0">
                <a:latin typeface="Arial"/>
                <a:cs typeface="Arial"/>
              </a:rPr>
              <a:t> of </a:t>
            </a:r>
            <a:r>
              <a:rPr lang="fr-FR" altLang="fr-FR" sz="4000" b="1" dirty="0" err="1">
                <a:latin typeface="Arial"/>
                <a:cs typeface="Arial"/>
              </a:rPr>
              <a:t>interest</a:t>
            </a:r>
            <a:br>
              <a:rPr lang="fr-FR" dirty="0"/>
            </a:br>
            <a:br>
              <a:rPr lang="fr-FR" dirty="0"/>
            </a:br>
            <a:r>
              <a:rPr lang="en-US" sz="2800" b="1" dirty="0">
                <a:solidFill>
                  <a:srgbClr val="203C85"/>
                </a:solidFill>
              </a:rPr>
              <a:t>2020 - 2025 period</a:t>
            </a:r>
            <a:endParaRPr lang="fr-FR" sz="3200" b="1" dirty="0">
              <a:solidFill>
                <a:srgbClr val="203C85"/>
              </a:solidFill>
            </a:endParaRPr>
          </a:p>
          <a:p>
            <a:br>
              <a:rPr lang="fr-FR" sz="1600" b="0" dirty="0"/>
            </a:b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C2CAE58-BA0E-6B8F-DCC1-F7F87A38EF12}"/>
              </a:ext>
            </a:extLst>
          </p:cNvPr>
          <p:cNvSpPr txBox="1"/>
          <p:nvPr/>
        </p:nvSpPr>
        <p:spPr>
          <a:xfrm>
            <a:off x="6322977" y="0"/>
            <a:ext cx="586902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Slide to keep or delete depending on your situation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012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76F2A-AE04-FA02-7673-D9F1C86F9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E7895-51BD-9442-211A-CFB084822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4896" y="264670"/>
            <a:ext cx="6288505" cy="879692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4000" b="1" dirty="0" err="1">
                <a:latin typeface="Arial"/>
                <a:cs typeface="Arial"/>
              </a:rPr>
              <a:t>Conflicts</a:t>
            </a:r>
            <a:r>
              <a:rPr lang="fr-FR" altLang="fr-FR" sz="4000" b="1" dirty="0">
                <a:latin typeface="Arial"/>
                <a:cs typeface="Arial"/>
              </a:rPr>
              <a:t> of </a:t>
            </a:r>
            <a:r>
              <a:rPr lang="fr-FR" altLang="fr-FR" sz="4000" b="1" dirty="0" err="1">
                <a:latin typeface="Arial"/>
                <a:cs typeface="Arial"/>
              </a:rPr>
              <a:t>interest</a:t>
            </a:r>
            <a:endParaRPr lang="fr-FR" altLang="fr-FR" sz="1800" dirty="0">
              <a:latin typeface="+mn-lt"/>
              <a:cs typeface="Arial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8106379-3D6A-1217-78A1-DD8F52CE6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835393"/>
              </p:ext>
            </p:extLst>
          </p:nvPr>
        </p:nvGraphicFramePr>
        <p:xfrm>
          <a:off x="838198" y="1942263"/>
          <a:ext cx="10515600" cy="3801352"/>
        </p:xfrm>
        <a:graphic>
          <a:graphicData uri="http://schemas.openxmlformats.org/drawingml/2006/table">
            <a:tbl>
              <a:tblPr firstRow="1" bandRow="1"/>
              <a:tblGrid>
                <a:gridCol w="3468560">
                  <a:extLst>
                    <a:ext uri="{9D8B030D-6E8A-4147-A177-3AD203B41FA5}">
                      <a16:colId xmlns:a16="http://schemas.microsoft.com/office/drawing/2014/main" val="1797995124"/>
                    </a:ext>
                  </a:extLst>
                </a:gridCol>
                <a:gridCol w="7047040">
                  <a:extLst>
                    <a:ext uri="{9D8B030D-6E8A-4147-A177-3AD203B41FA5}">
                      <a16:colId xmlns:a16="http://schemas.microsoft.com/office/drawing/2014/main" val="2810688397"/>
                    </a:ext>
                  </a:extLst>
                </a:gridCol>
              </a:tblGrid>
              <a:tr h="86177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2020-2025 </a:t>
                      </a:r>
                      <a:r>
                        <a:rPr lang="fr-FR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period</a:t>
                      </a:r>
                      <a:endParaRPr lang="fr-FR" sz="2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160" marR="9160" marT="916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Pharmaceutical industry, </a:t>
                      </a:r>
                      <a:b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equipment manufacturer or other to be specified</a:t>
                      </a:r>
                      <a:endParaRPr lang="fr-FR" sz="2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160" marR="9160" marT="916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3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106975"/>
                  </a:ext>
                </a:extLst>
              </a:tr>
              <a:tr h="48993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Study</a:t>
                      </a:r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fr-FR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Coordinator</a:t>
                      </a:r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160" marR="9160" marT="916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60" marR="9160" marT="916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69427"/>
                  </a:ext>
                </a:extLst>
              </a:tr>
              <a:tr h="48993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Researcher</a:t>
                      </a:r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fr-FR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Studies</a:t>
                      </a:r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160" marR="9160" marT="916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60" marR="9160" marT="916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81420"/>
                  </a:ext>
                </a:extLst>
              </a:tr>
              <a:tr h="48993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Consultant</a:t>
                      </a:r>
                    </a:p>
                  </a:txBody>
                  <a:tcPr marL="9160" marR="9160" marT="916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60" marR="9160" marT="916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639335"/>
                  </a:ext>
                </a:extLst>
              </a:tr>
              <a:tr h="48993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Invitation to </a:t>
                      </a:r>
                      <a:r>
                        <a:rPr lang="fr-FR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Congress</a:t>
                      </a:r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160" marR="9160" marT="916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60" marR="9160" marT="916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672601"/>
                  </a:ext>
                </a:extLst>
              </a:tr>
              <a:tr h="48993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Remunerated</a:t>
                      </a:r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Speaker</a:t>
                      </a:r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160" marR="9160" marT="916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60" marR="9160" marT="916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20578"/>
                  </a:ext>
                </a:extLst>
              </a:tr>
              <a:tr h="489930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Shareholder</a:t>
                      </a:r>
                      <a:endParaRPr lang="fr-FR" sz="19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160" marR="9160" marT="916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2" algn="l" fontAlgn="ctr"/>
                      <a:r>
                        <a:rPr lang="fr-F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60" marR="9160" marT="916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171764"/>
                  </a:ext>
                </a:extLst>
              </a:tr>
            </a:tbl>
          </a:graphicData>
        </a:graphic>
      </p:graphicFrame>
      <p:sp>
        <p:nvSpPr>
          <p:cNvPr id="3" name="Sous-titre 2">
            <a:extLst>
              <a:ext uri="{FF2B5EF4-FFF2-40B4-BE49-F238E27FC236}">
                <a16:creationId xmlns:a16="http://schemas.microsoft.com/office/drawing/2014/main" id="{CCF5BC70-D112-4982-DE1B-844B9DAB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114383"/>
            <a:ext cx="10515600" cy="8278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0" dirty="0">
                <a:solidFill>
                  <a:srgbClr val="1F3B82"/>
                </a:solidFill>
              </a:rPr>
              <a:t>Obligation to declare the conflicts of interest provided for in article </a:t>
            </a:r>
            <a:br>
              <a:rPr lang="en-US" sz="2400" b="0" dirty="0">
                <a:solidFill>
                  <a:srgbClr val="1F3B82"/>
                </a:solidFill>
              </a:rPr>
            </a:br>
            <a:r>
              <a:rPr lang="en-US" sz="2400" b="0" dirty="0">
                <a:solidFill>
                  <a:srgbClr val="1F3B82"/>
                </a:solidFill>
              </a:rPr>
              <a:t>L4113-13 of the Public Health Code</a:t>
            </a:r>
            <a:endParaRPr lang="fr-FR" sz="1800" b="0" dirty="0">
              <a:solidFill>
                <a:srgbClr val="1F3B8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A9C110-421D-0C57-E92B-1E099F076C9A}"/>
              </a:ext>
            </a:extLst>
          </p:cNvPr>
          <p:cNvSpPr txBox="1"/>
          <p:nvPr/>
        </p:nvSpPr>
        <p:spPr>
          <a:xfrm>
            <a:off x="6322977" y="0"/>
            <a:ext cx="586902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Slide to complete or delete depending on your situation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46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2D1D5-76A1-C379-8D36-6FB54218A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sz="3600" b="1" dirty="0" err="1">
                <a:solidFill>
                  <a:srgbClr val="071F41"/>
                </a:solidFill>
                <a:latin typeface="+mn-lt"/>
                <a:cs typeface="Arial"/>
              </a:rPr>
              <a:t>Title</a:t>
            </a:r>
            <a:r>
              <a:rPr lang="fr-FR" altLang="fr-FR" sz="3600" b="1" dirty="0">
                <a:solidFill>
                  <a:srgbClr val="071F41"/>
                </a:solidFill>
                <a:latin typeface="+mn-lt"/>
                <a:cs typeface="Arial"/>
              </a:rPr>
              <a:t> </a:t>
            </a:r>
            <a:r>
              <a:rPr lang="fr-FR" sz="3600" b="1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(Size 14/</a:t>
            </a:r>
            <a:r>
              <a:rPr lang="fr-FR" sz="3600" b="1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bold</a:t>
            </a:r>
            <a:r>
              <a:rPr lang="fr-FR" sz="3600" b="1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, </a:t>
            </a:r>
            <a:r>
              <a:rPr lang="fr-FR" sz="3600" b="1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automatic</a:t>
            </a:r>
            <a:r>
              <a:rPr lang="fr-FR" sz="3600" b="1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 black)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68B557-1A02-5BED-9D58-0D5617D8A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025" y="1179827"/>
            <a:ext cx="8805252" cy="685290"/>
          </a:xfrm>
        </p:spPr>
        <p:txBody>
          <a:bodyPr/>
          <a:lstStyle/>
          <a:p>
            <a:r>
              <a:rPr lang="fr-FR" dirty="0" err="1"/>
              <a:t>Subtitle</a:t>
            </a:r>
            <a:r>
              <a:rPr lang="fr-FR" dirty="0"/>
              <a:t> </a:t>
            </a:r>
            <a:r>
              <a:rPr lang="fr-FR" sz="2400" b="1" i="0" u="none" strike="noStrike" dirty="0">
                <a:solidFill>
                  <a:srgbClr val="1F3B82"/>
                </a:solidFill>
                <a:effectLst/>
                <a:latin typeface="Aptos" panose="020B0004020202020204" pitchFamily="34" charset="0"/>
              </a:rPr>
              <a:t>(Size 12 / </a:t>
            </a:r>
            <a:r>
              <a:rPr lang="fr-FR" sz="2400" b="1" i="0" u="none" strike="noStrike" dirty="0" err="1">
                <a:solidFill>
                  <a:srgbClr val="1F3B82"/>
                </a:solidFill>
                <a:effectLst/>
                <a:latin typeface="Aptos" panose="020B0004020202020204" pitchFamily="34" charset="0"/>
              </a:rPr>
              <a:t>bold</a:t>
            </a:r>
            <a:r>
              <a:rPr lang="fr-FR" sz="2400" b="1" i="0" u="none" strike="noStrike" dirty="0">
                <a:solidFill>
                  <a:srgbClr val="1F3B82"/>
                </a:solidFill>
                <a:effectLst/>
                <a:latin typeface="Aptos" panose="020B0004020202020204" pitchFamily="34" charset="0"/>
              </a:rPr>
              <a:t>, Blue RVB </a:t>
            </a:r>
            <a:r>
              <a:rPr lang="fr-FR" dirty="0">
                <a:latin typeface="Aptos" panose="020B0004020202020204" pitchFamily="34" charset="0"/>
              </a:rPr>
              <a:t>24</a:t>
            </a:r>
            <a:r>
              <a:rPr lang="fr-FR" sz="2400" b="1" i="0" u="none" strike="noStrike" dirty="0">
                <a:solidFill>
                  <a:srgbClr val="1F3B82"/>
                </a:solidFill>
                <a:effectLst/>
                <a:latin typeface="Aptos" panose="020B0004020202020204" pitchFamily="34" charset="0"/>
              </a:rPr>
              <a:t>/51/116 OR HTML #183374)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874F53-B66E-EA96-9DB5-3217BBB120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7025" y="2018739"/>
            <a:ext cx="6777863" cy="284450"/>
          </a:xfrm>
        </p:spPr>
        <p:txBody>
          <a:bodyPr/>
          <a:lstStyle/>
          <a:p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(Size 10,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Automatic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black)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057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48791-17A8-AD7E-7314-F3F215E95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ACD42-623E-D424-7BE3-BEC1BBC9EE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sz="3600" b="1" dirty="0" err="1">
                <a:solidFill>
                  <a:srgbClr val="071F41"/>
                </a:solidFill>
                <a:latin typeface="+mn-lt"/>
                <a:cs typeface="Arial"/>
              </a:rPr>
              <a:t>Title</a:t>
            </a:r>
            <a:r>
              <a:rPr lang="fr-FR" altLang="fr-FR" sz="3600" b="1" dirty="0">
                <a:solidFill>
                  <a:srgbClr val="071F41"/>
                </a:solidFill>
                <a:latin typeface="+mn-lt"/>
                <a:cs typeface="Arial"/>
              </a:rPr>
              <a:t> </a:t>
            </a:r>
            <a:r>
              <a:rPr lang="fr-FR" sz="3600" b="1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(Size 14/</a:t>
            </a:r>
            <a:r>
              <a:rPr lang="fr-FR" sz="3600" b="1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bold</a:t>
            </a:r>
            <a:r>
              <a:rPr lang="fr-FR" sz="3600" b="1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, </a:t>
            </a:r>
            <a:r>
              <a:rPr lang="fr-FR" sz="3600" b="1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automatic</a:t>
            </a:r>
            <a:r>
              <a:rPr lang="fr-FR" sz="3600" b="1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 black)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5F9B1B-BFA9-DE87-A39E-69760F7CB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025" y="1179827"/>
            <a:ext cx="8805252" cy="685290"/>
          </a:xfrm>
        </p:spPr>
        <p:txBody>
          <a:bodyPr/>
          <a:lstStyle/>
          <a:p>
            <a:r>
              <a:rPr lang="fr-FR" dirty="0" err="1"/>
              <a:t>Subtitle</a:t>
            </a:r>
            <a:r>
              <a:rPr lang="fr-FR" dirty="0"/>
              <a:t> </a:t>
            </a:r>
            <a:r>
              <a:rPr lang="fr-FR" sz="2400" b="1" i="0" u="none" strike="noStrike" dirty="0">
                <a:solidFill>
                  <a:srgbClr val="1F3B82"/>
                </a:solidFill>
                <a:effectLst/>
                <a:latin typeface="Aptos" panose="020B0004020202020204" pitchFamily="34" charset="0"/>
              </a:rPr>
              <a:t>(Size 12 / </a:t>
            </a:r>
            <a:r>
              <a:rPr lang="fr-FR" sz="2400" b="1" i="0" u="none" strike="noStrike" dirty="0" err="1">
                <a:solidFill>
                  <a:srgbClr val="1F3B82"/>
                </a:solidFill>
                <a:effectLst/>
                <a:latin typeface="Aptos" panose="020B0004020202020204" pitchFamily="34" charset="0"/>
              </a:rPr>
              <a:t>bold</a:t>
            </a:r>
            <a:r>
              <a:rPr lang="fr-FR" sz="2400" b="1" i="0" u="none" strike="noStrike" dirty="0">
                <a:solidFill>
                  <a:srgbClr val="1F3B82"/>
                </a:solidFill>
                <a:effectLst/>
                <a:latin typeface="Aptos" panose="020B0004020202020204" pitchFamily="34" charset="0"/>
              </a:rPr>
              <a:t>, Blue RVB </a:t>
            </a:r>
            <a:r>
              <a:rPr lang="fr-FR" dirty="0">
                <a:latin typeface="Aptos" panose="020B0004020202020204" pitchFamily="34" charset="0"/>
              </a:rPr>
              <a:t>24</a:t>
            </a:r>
            <a:r>
              <a:rPr lang="fr-FR" sz="2400" b="1" i="0" u="none" strike="noStrike" dirty="0">
                <a:solidFill>
                  <a:srgbClr val="1F3B82"/>
                </a:solidFill>
                <a:effectLst/>
                <a:latin typeface="Aptos" panose="020B0004020202020204" pitchFamily="34" charset="0"/>
              </a:rPr>
              <a:t>/51/116 OR HTML #183374)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3C848A-D44F-DB70-0DB8-1B446EF266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7025" y="2018739"/>
            <a:ext cx="6777863" cy="284450"/>
          </a:xfrm>
        </p:spPr>
        <p:txBody>
          <a:bodyPr/>
          <a:lstStyle/>
          <a:p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(Size 10,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Automatic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black)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27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9BF3D-60A3-17BE-C050-55152FC88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1C4CB-0021-DB03-0F52-9DB4C28C63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altLang="fr-FR" sz="3600" b="1" dirty="0" err="1">
                <a:solidFill>
                  <a:srgbClr val="071F41"/>
                </a:solidFill>
                <a:latin typeface="+mn-lt"/>
                <a:cs typeface="Arial"/>
              </a:rPr>
              <a:t>Title</a:t>
            </a:r>
            <a:r>
              <a:rPr lang="fr-FR" altLang="fr-FR" sz="3600" b="1" dirty="0">
                <a:solidFill>
                  <a:srgbClr val="071F41"/>
                </a:solidFill>
                <a:latin typeface="+mn-lt"/>
                <a:cs typeface="Arial"/>
              </a:rPr>
              <a:t> </a:t>
            </a:r>
            <a:r>
              <a:rPr lang="fr-FR" sz="3600" b="1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(Size 14/</a:t>
            </a:r>
            <a:r>
              <a:rPr lang="fr-FR" sz="3600" b="1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bold</a:t>
            </a:r>
            <a:r>
              <a:rPr lang="fr-FR" sz="3600" b="1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, </a:t>
            </a:r>
            <a:r>
              <a:rPr lang="fr-FR" sz="3600" b="1" i="0" u="none" strike="noStrike" dirty="0" err="1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automatic</a:t>
            </a:r>
            <a:r>
              <a:rPr lang="fr-FR" sz="3600" b="1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 black)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9EC9D1-6EFE-0A51-F9DF-B3DEB0280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025" y="1179827"/>
            <a:ext cx="8805252" cy="685290"/>
          </a:xfrm>
        </p:spPr>
        <p:txBody>
          <a:bodyPr/>
          <a:lstStyle/>
          <a:p>
            <a:r>
              <a:rPr lang="fr-FR" dirty="0" err="1"/>
              <a:t>Subtitle</a:t>
            </a:r>
            <a:r>
              <a:rPr lang="fr-FR" dirty="0"/>
              <a:t> </a:t>
            </a:r>
            <a:r>
              <a:rPr lang="fr-FR" sz="2400" b="1" i="0" u="none" strike="noStrike" dirty="0">
                <a:solidFill>
                  <a:srgbClr val="1F3B82"/>
                </a:solidFill>
                <a:effectLst/>
                <a:latin typeface="Aptos" panose="020B0004020202020204" pitchFamily="34" charset="0"/>
              </a:rPr>
              <a:t>(Size 12 / </a:t>
            </a:r>
            <a:r>
              <a:rPr lang="fr-FR" sz="2400" b="1" i="0" u="none" strike="noStrike" dirty="0" err="1">
                <a:solidFill>
                  <a:srgbClr val="1F3B82"/>
                </a:solidFill>
                <a:effectLst/>
                <a:latin typeface="Aptos" panose="020B0004020202020204" pitchFamily="34" charset="0"/>
              </a:rPr>
              <a:t>bold</a:t>
            </a:r>
            <a:r>
              <a:rPr lang="fr-FR" sz="2400" b="1" i="0" u="none" strike="noStrike" dirty="0">
                <a:solidFill>
                  <a:srgbClr val="1F3B82"/>
                </a:solidFill>
                <a:effectLst/>
                <a:latin typeface="Aptos" panose="020B0004020202020204" pitchFamily="34" charset="0"/>
              </a:rPr>
              <a:t>, Blue RVB </a:t>
            </a:r>
            <a:r>
              <a:rPr lang="fr-FR" dirty="0">
                <a:latin typeface="Aptos" panose="020B0004020202020204" pitchFamily="34" charset="0"/>
              </a:rPr>
              <a:t>24</a:t>
            </a:r>
            <a:r>
              <a:rPr lang="fr-FR" sz="2400" b="1" i="0" u="none" strike="noStrike" dirty="0">
                <a:solidFill>
                  <a:srgbClr val="1F3B82"/>
                </a:solidFill>
                <a:effectLst/>
                <a:latin typeface="Aptos" panose="020B0004020202020204" pitchFamily="34" charset="0"/>
              </a:rPr>
              <a:t>/51/116 OR HTML #183374)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BBD9CA-F32A-0865-41AE-093E737856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7025" y="2018739"/>
            <a:ext cx="6777863" cy="284450"/>
          </a:xfrm>
        </p:spPr>
        <p:txBody>
          <a:bodyPr/>
          <a:lstStyle/>
          <a:p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(Size 10,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Automatic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black)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84524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799cc8-2841-4357-89fe-442c682f1b5b">
      <Terms xmlns="http://schemas.microsoft.com/office/infopath/2007/PartnerControls"/>
    </lcf76f155ced4ddcb4097134ff3c332f>
    <TaxCatchAll xmlns="91206185-8aca-4c34-b90c-b396816b596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040AE0DF43F4690C24079A6684FA7" ma:contentTypeVersion="12" ma:contentTypeDescription="Crée un document." ma:contentTypeScope="" ma:versionID="06817d22b0492adc94a5dfbc33b6d22a">
  <xsd:schema xmlns:xsd="http://www.w3.org/2001/XMLSchema" xmlns:xs="http://www.w3.org/2001/XMLSchema" xmlns:p="http://schemas.microsoft.com/office/2006/metadata/properties" xmlns:ns2="a8799cc8-2841-4357-89fe-442c682f1b5b" xmlns:ns3="91206185-8aca-4c34-b90c-b396816b5963" targetNamespace="http://schemas.microsoft.com/office/2006/metadata/properties" ma:root="true" ma:fieldsID="e8372292f0160cc95d4fa71260911cdf" ns2:_="" ns3:_="">
    <xsd:import namespace="a8799cc8-2841-4357-89fe-442c682f1b5b"/>
    <xsd:import namespace="91206185-8aca-4c34-b90c-b396816b5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99cc8-2841-4357-89fe-442c682f1b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7b6852b9-35b0-41a2-be7e-6ca752a0cb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06185-8aca-4c34-b90c-b396816b596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6a4c2b-2e80-495f-b8d9-7c655e05e556}" ma:internalName="TaxCatchAll" ma:showField="CatchAllData" ma:web="91206185-8aca-4c34-b90c-b396816b5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2B8ACA-7122-49E0-AA90-617A956408DE}">
  <ds:schemaRefs>
    <ds:schemaRef ds:uri="http://schemas.openxmlformats.org/package/2006/metadata/core-properties"/>
    <ds:schemaRef ds:uri="http://schemas.microsoft.com/office/infopath/2007/PartnerControls"/>
    <ds:schemaRef ds:uri="a8799cc8-2841-4357-89fe-442c682f1b5b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91206185-8aca-4c34-b90c-b396816b596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326A794-D6C5-4647-A0D0-5DAE332CF6B2}">
  <ds:schemaRefs>
    <ds:schemaRef ds:uri="91206185-8aca-4c34-b90c-b396816b5963"/>
    <ds:schemaRef ds:uri="a8799cc8-2841-4357-89fe-442c682f1b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C6646A6-D818-4CEA-A02B-E8D6CFF6FD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191</Words>
  <Application>Microsoft Office PowerPoint</Application>
  <PresentationFormat>Grand écran</PresentationFormat>
  <Paragraphs>34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Conception personnalisée</vt:lpstr>
      <vt:lpstr>Présentation PowerPoint</vt:lpstr>
      <vt:lpstr>Présentation PowerPoint</vt:lpstr>
      <vt:lpstr>Conflicts of interest</vt:lpstr>
      <vt:lpstr>Title (Size 14/bold, automatic black)</vt:lpstr>
      <vt:lpstr>Title (Size 14/bold, automatic black)</vt:lpstr>
      <vt:lpstr>Title (Size 14/bold, automatic black)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KAZANGI</dc:creator>
  <cp:lastModifiedBy>Nicolas TONELLI</cp:lastModifiedBy>
  <cp:revision>7</cp:revision>
  <dcterms:created xsi:type="dcterms:W3CDTF">2025-04-22T08:28:04Z</dcterms:created>
  <dcterms:modified xsi:type="dcterms:W3CDTF">2025-04-30T07:14:58Z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0x010100D60040AE0DF43F4690C24079A6684FA7</vt:lpwstr>
  </property>
  <property fmtid="{D5CDD505-2E9C-101B-9397-08002B2CF9AE}" pid="3" name="MediaServiceImageTags">
    <vt:lpwstr/>
  </property>
</Properties>
</file>