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  <p:sldMasterId id="2147483660" r:id="rId5"/>
  </p:sldMasterIdLst>
  <p:notesMasterIdLst>
    <p:notesMasterId r:id="rId9"/>
  </p:notesMasterIdLst>
  <p:sldIdLst>
    <p:sldId id="279" r:id="rId6"/>
    <p:sldId id="256" r:id="rId7"/>
    <p:sldId id="278" r:id="rId8"/>
  </p:sldIdLst>
  <p:sldSz cx="18288000" cy="10287000"/>
  <p:notesSz cx="6858000" cy="9144000"/>
  <p:embeddedFontLst>
    <p:embeddedFont>
      <p:font typeface="Barlow" panose="00000500000000000000" pitchFamily="2" charset="0"/>
      <p:regular r:id="rId10"/>
      <p:bold r:id="rId11"/>
      <p:italic r:id="rId12"/>
      <p:boldItalic r:id="rId13"/>
    </p:embeddedFont>
    <p:embeddedFont>
      <p:font typeface="Barlow Bold" panose="00000800000000000000" pitchFamily="2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293"/>
    <a:srgbClr val="4462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58434F-8A8B-F346-797A-426E442D65EB}" v="3" dt="2025-04-08T09:35:11.9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93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2.fntdata"/><Relationship Id="rId5" Type="http://schemas.openxmlformats.org/officeDocument/2006/relationships/slideMaster" Target="slideMasters/slideMaster2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herine KAZANGI" userId="S::catherine.kazangi@gl-events.com::541ef752-e36b-45fa-b9f7-dec1e21ef508" providerId="AD" clId="Web-{BE58434F-8A8B-F346-797A-426E442D65EB}"/>
    <pc:docChg chg="modSld">
      <pc:chgData name="Catherine KAZANGI" userId="S::catherine.kazangi@gl-events.com::541ef752-e36b-45fa-b9f7-dec1e21ef508" providerId="AD" clId="Web-{BE58434F-8A8B-F346-797A-426E442D65EB}" dt="2025-04-08T09:35:11.995" v="2" actId="1076"/>
      <pc:docMkLst>
        <pc:docMk/>
      </pc:docMkLst>
      <pc:sldChg chg="modSp">
        <pc:chgData name="Catherine KAZANGI" userId="S::catherine.kazangi@gl-events.com::541ef752-e36b-45fa-b9f7-dec1e21ef508" providerId="AD" clId="Web-{BE58434F-8A8B-F346-797A-426E442D65EB}" dt="2025-04-08T09:35:11.995" v="2" actId="1076"/>
        <pc:sldMkLst>
          <pc:docMk/>
          <pc:sldMk cId="3643267631" sldId="279"/>
        </pc:sldMkLst>
        <pc:grpChg chg="mod">
          <ac:chgData name="Catherine KAZANGI" userId="S::catherine.kazangi@gl-events.com::541ef752-e36b-45fa-b9f7-dec1e21ef508" providerId="AD" clId="Web-{BE58434F-8A8B-F346-797A-426E442D65EB}" dt="2025-04-08T09:35:11.995" v="2" actId="1076"/>
          <ac:grpSpMkLst>
            <pc:docMk/>
            <pc:sldMk cId="3643267631" sldId="279"/>
            <ac:grpSpMk id="2" creationId="{1D325198-BE84-92C8-2E28-F0ADE51DB23D}"/>
          </ac:grpSpMkLst>
        </pc:grpChg>
        <pc:picChg chg="mod">
          <ac:chgData name="Catherine KAZANGI" userId="S::catherine.kazangi@gl-events.com::541ef752-e36b-45fa-b9f7-dec1e21ef508" providerId="AD" clId="Web-{BE58434F-8A8B-F346-797A-426E442D65EB}" dt="2025-04-08T09:34:57.651" v="1" actId="1076"/>
          <ac:picMkLst>
            <pc:docMk/>
            <pc:sldMk cId="3643267631" sldId="279"/>
            <ac:picMk id="4" creationId="{D4BAB04D-6118-57A1-9B8C-710DF43092C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7C735-AB04-4FC0-BFD1-DAB1F0D7EDD6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53734-3763-4EC5-8DD5-640831AF5B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661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C01CDD-EED7-6A47-8F70-0F65E6EC44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701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4A267-1F74-D94C-986F-EC0CAE7445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1BEBE1-185C-9649-8D9B-6FA130480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784" indent="0" algn="ctr">
              <a:buNone/>
              <a:defRPr sz="3000"/>
            </a:lvl2pPr>
            <a:lvl3pPr marL="1371566" indent="0" algn="ctr">
              <a:buNone/>
              <a:defRPr sz="2700"/>
            </a:lvl3pPr>
            <a:lvl4pPr marL="2057349" indent="0" algn="ctr">
              <a:buNone/>
              <a:defRPr sz="2400"/>
            </a:lvl4pPr>
            <a:lvl5pPr marL="2743131" indent="0" algn="ctr">
              <a:buNone/>
              <a:defRPr sz="2400"/>
            </a:lvl5pPr>
            <a:lvl6pPr marL="3428915" indent="0" algn="ctr">
              <a:buNone/>
              <a:defRPr sz="2400"/>
            </a:lvl6pPr>
            <a:lvl7pPr marL="4114697" indent="0" algn="ctr">
              <a:buNone/>
              <a:defRPr sz="2400"/>
            </a:lvl7pPr>
            <a:lvl8pPr marL="4800480" indent="0" algn="ctr">
              <a:buNone/>
              <a:defRPr sz="2400"/>
            </a:lvl8pPr>
            <a:lvl9pPr marL="5486264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A7A9F-5B7A-AF45-A130-80751079E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8047D-868D-3C4E-A067-C30CBF44A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F0B97-8E5F-8342-BF1D-EAC9DCD14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49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985F9-31B5-2540-B937-EA189AF5D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CA9B0-BBB7-6441-A559-3E340EF86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7C409-8C8B-6D43-99F1-CFD69ACA4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7BCF6-BAE8-774D-A156-D3DAFAB60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4C072-1B3F-3A41-9084-C3E7547A9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44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FE67F-593F-EC41-8FB9-B4BB77B97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7" y="2564611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D1F5F7-FC2F-B04F-954D-0E4108387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7" y="6884198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784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56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3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13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891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69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48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26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5C9DC-B6B9-E744-B57C-6E1CF254D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A2E35-DC52-AE4F-B2BE-1380251AD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57538-E9F9-4A4C-80C8-1B7591693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96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A46C2-D2AC-3F4A-9152-1BBD833C7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EB2B0-1F1B-544F-9AC8-CAB04FBA9B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68D01B-1E76-F24C-AD52-3B0280C581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E5F1D-CA19-5C4E-ABEB-1BFF0AAD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F2948D-B283-E44A-A733-DE041E442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6F90B-9FFA-284F-ADB8-6ABE41E2B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02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59F75-DA2B-234A-9C61-48B556120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91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FA76B8-9A70-1349-9361-3898E6329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4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784" indent="0">
              <a:buNone/>
              <a:defRPr sz="3000" b="1"/>
            </a:lvl2pPr>
            <a:lvl3pPr marL="1371566" indent="0">
              <a:buNone/>
              <a:defRPr sz="2700" b="1"/>
            </a:lvl3pPr>
            <a:lvl4pPr marL="2057349" indent="0">
              <a:buNone/>
              <a:defRPr sz="2400" b="1"/>
            </a:lvl4pPr>
            <a:lvl5pPr marL="2743131" indent="0">
              <a:buNone/>
              <a:defRPr sz="2400" b="1"/>
            </a:lvl5pPr>
            <a:lvl6pPr marL="3428915" indent="0">
              <a:buNone/>
              <a:defRPr sz="2400" b="1"/>
            </a:lvl6pPr>
            <a:lvl7pPr marL="4114697" indent="0">
              <a:buNone/>
              <a:defRPr sz="2400" b="1"/>
            </a:lvl7pPr>
            <a:lvl8pPr marL="4800480" indent="0">
              <a:buNone/>
              <a:defRPr sz="2400" b="1"/>
            </a:lvl8pPr>
            <a:lvl9pPr marL="5486264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AA3219-9962-3E40-9B95-7C6812A76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4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4D3D70-833C-804D-8186-A87B851EF5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2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784" indent="0">
              <a:buNone/>
              <a:defRPr sz="3000" b="1"/>
            </a:lvl2pPr>
            <a:lvl3pPr marL="1371566" indent="0">
              <a:buNone/>
              <a:defRPr sz="2700" b="1"/>
            </a:lvl3pPr>
            <a:lvl4pPr marL="2057349" indent="0">
              <a:buNone/>
              <a:defRPr sz="2400" b="1"/>
            </a:lvl4pPr>
            <a:lvl5pPr marL="2743131" indent="0">
              <a:buNone/>
              <a:defRPr sz="2400" b="1"/>
            </a:lvl5pPr>
            <a:lvl6pPr marL="3428915" indent="0">
              <a:buNone/>
              <a:defRPr sz="2400" b="1"/>
            </a:lvl6pPr>
            <a:lvl7pPr marL="4114697" indent="0">
              <a:buNone/>
              <a:defRPr sz="2400" b="1"/>
            </a:lvl7pPr>
            <a:lvl8pPr marL="4800480" indent="0">
              <a:buNone/>
              <a:defRPr sz="2400" b="1"/>
            </a:lvl8pPr>
            <a:lvl9pPr marL="5486264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5109F6-B728-A44D-8866-45C5DE5B4B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2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EA5748-FCFD-1946-86B9-EFA453CBD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D07FCD-BE1A-EF46-BADD-202B0CAC6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F02895-6A96-1141-B139-B281BD07B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25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7D82C-779A-3441-A481-F4CEA93C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93E3AB-D40D-DC40-B83D-781475DA9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A22AC-71E9-1F43-9171-E51EA1A69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7691AC-9D3D-564D-BB81-A0C52F672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12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9FE447-058A-B74D-ACD9-4CE8A439F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3E819E-20ED-D844-9FC9-5E5BBF2C3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4871E-3217-2B40-9D4B-E4008C76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20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C92B6-598D-AC43-A015-04EE99F60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0D2CA-D26E-6544-A28C-B5D3935D3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41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5C80F2-4EB1-B84D-8A93-3719CE2B7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784" indent="0">
              <a:buNone/>
              <a:defRPr sz="2100"/>
            </a:lvl2pPr>
            <a:lvl3pPr marL="1371566" indent="0">
              <a:buNone/>
              <a:defRPr sz="1800"/>
            </a:lvl3pPr>
            <a:lvl4pPr marL="2057349" indent="0">
              <a:buNone/>
              <a:defRPr sz="1500"/>
            </a:lvl4pPr>
            <a:lvl5pPr marL="2743131" indent="0">
              <a:buNone/>
              <a:defRPr sz="1500"/>
            </a:lvl5pPr>
            <a:lvl6pPr marL="3428915" indent="0">
              <a:buNone/>
              <a:defRPr sz="1500"/>
            </a:lvl6pPr>
            <a:lvl7pPr marL="4114697" indent="0">
              <a:buNone/>
              <a:defRPr sz="1500"/>
            </a:lvl7pPr>
            <a:lvl8pPr marL="4800480" indent="0">
              <a:buNone/>
              <a:defRPr sz="1500"/>
            </a:lvl8pPr>
            <a:lvl9pPr marL="5486264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45085C-D62B-414B-A689-AF4CBCE09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F7F2E5-9B87-044B-9073-49B20FEA5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94D1C-5337-1345-8A82-5B44A2D6A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2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EF8FB-957A-524C-847C-3BCB1CA0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01AD8C-1A85-6844-99D4-7AAAC52545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41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784" indent="0">
              <a:buNone/>
              <a:defRPr sz="4200"/>
            </a:lvl2pPr>
            <a:lvl3pPr marL="1371566" indent="0">
              <a:buNone/>
              <a:defRPr sz="3600"/>
            </a:lvl3pPr>
            <a:lvl4pPr marL="2057349" indent="0">
              <a:buNone/>
              <a:defRPr sz="3000"/>
            </a:lvl4pPr>
            <a:lvl5pPr marL="2743131" indent="0">
              <a:buNone/>
              <a:defRPr sz="3000"/>
            </a:lvl5pPr>
            <a:lvl6pPr marL="3428915" indent="0">
              <a:buNone/>
              <a:defRPr sz="3000"/>
            </a:lvl6pPr>
            <a:lvl7pPr marL="4114697" indent="0">
              <a:buNone/>
              <a:defRPr sz="3000"/>
            </a:lvl7pPr>
            <a:lvl8pPr marL="4800480" indent="0">
              <a:buNone/>
              <a:defRPr sz="3000"/>
            </a:lvl8pPr>
            <a:lvl9pPr marL="5486264" indent="0">
              <a:buNone/>
              <a:defRPr sz="3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576A07-30D2-0642-B2B5-D7C9E47273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784" indent="0">
              <a:buNone/>
              <a:defRPr sz="2100"/>
            </a:lvl2pPr>
            <a:lvl3pPr marL="1371566" indent="0">
              <a:buNone/>
              <a:defRPr sz="1800"/>
            </a:lvl3pPr>
            <a:lvl4pPr marL="2057349" indent="0">
              <a:buNone/>
              <a:defRPr sz="1500"/>
            </a:lvl4pPr>
            <a:lvl5pPr marL="2743131" indent="0">
              <a:buNone/>
              <a:defRPr sz="1500"/>
            </a:lvl5pPr>
            <a:lvl6pPr marL="3428915" indent="0">
              <a:buNone/>
              <a:defRPr sz="1500"/>
            </a:lvl6pPr>
            <a:lvl7pPr marL="4114697" indent="0">
              <a:buNone/>
              <a:defRPr sz="1500"/>
            </a:lvl7pPr>
            <a:lvl8pPr marL="4800480" indent="0">
              <a:buNone/>
              <a:defRPr sz="1500"/>
            </a:lvl8pPr>
            <a:lvl9pPr marL="5486264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8B9AD-3990-D242-A1A7-516C82C7B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8F2C8-3C11-D846-897B-540277486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4597D-B6BA-C244-BEBC-0D047A89B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35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E8E93-99C0-4F4C-AB37-E72917111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FB1897-B888-9346-92AF-5C8F2BD9E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5829AB-B605-0F40-A69E-092C95D16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2DFD7-2EBB-1542-9872-BC75504D2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05B0D-8F95-3C4D-B876-789FE7E7B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3826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E69C5F-9C73-6E4E-8B50-3FBDEC5AF4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2" y="547688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172EEE-F983-CD47-B2CF-64B361C85B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2" y="547688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E8F8A-F341-C845-95EF-C41D993C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31E72-2744-964D-9031-6AF76ECDD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64DB0-3FA6-334B-BD52-6B7321FA2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831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vents A/V 'Logo' Dark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E39F4C-5E90-4313-90D0-D1522A010B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8288000" cy="10287000"/>
          </a:xfrm>
          <a:solidFill>
            <a:schemeClr val="bg1">
              <a:lumMod val="75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E5DEED-A00F-432E-919B-A31AE102E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5999844"/>
            <a:ext cx="8856000" cy="2629806"/>
          </a:xfrm>
        </p:spPr>
        <p:txBody>
          <a:bodyPr anchor="ctr" anchorCtr="0"/>
          <a:lstStyle>
            <a:lvl1pPr algn="l">
              <a:lnSpc>
                <a:spcPts val="9000"/>
              </a:lnSpc>
              <a:defRPr sz="9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32A637-F57B-4008-8DC2-4D2B8ECC1A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4711699"/>
            <a:ext cx="8856000" cy="1275446"/>
          </a:xfrm>
        </p:spPr>
        <p:txBody>
          <a:bodyPr anchor="t" anchorCtr="0"/>
          <a:lstStyle>
            <a:lvl1pPr marL="0" indent="0" algn="l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None/>
              <a:defRPr sz="3600" b="0">
                <a:solidFill>
                  <a:schemeClr val="bg1"/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4410B460-2C02-4566-8E5A-96EDDC702FD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5138400" y="8108383"/>
            <a:ext cx="2577087" cy="1613876"/>
          </a:xfrm>
          <a:custGeom>
            <a:avLst/>
            <a:gdLst>
              <a:gd name="T0" fmla="*/ 971 w 1920"/>
              <a:gd name="T1" fmla="*/ 446 h 1200"/>
              <a:gd name="T2" fmla="*/ 860 w 1920"/>
              <a:gd name="T3" fmla="*/ 461 h 1200"/>
              <a:gd name="T4" fmla="*/ 971 w 1920"/>
              <a:gd name="T5" fmla="*/ 12 h 1200"/>
              <a:gd name="T6" fmla="*/ 971 w 1920"/>
              <a:gd name="T7" fmla="*/ 12 h 1200"/>
              <a:gd name="T8" fmla="*/ 950 w 1920"/>
              <a:gd name="T9" fmla="*/ 137 h 1200"/>
              <a:gd name="T10" fmla="*/ 971 w 1920"/>
              <a:gd name="T11" fmla="*/ 301 h 1200"/>
              <a:gd name="T12" fmla="*/ 971 w 1920"/>
              <a:gd name="T13" fmla="*/ 424 h 1200"/>
              <a:gd name="T14" fmla="*/ 1092 w 1920"/>
              <a:gd name="T15" fmla="*/ 451 h 1200"/>
              <a:gd name="T16" fmla="*/ 1154 w 1920"/>
              <a:gd name="T17" fmla="*/ 514 h 1200"/>
              <a:gd name="T18" fmla="*/ 1154 w 1920"/>
              <a:gd name="T19" fmla="*/ 514 h 1200"/>
              <a:gd name="T20" fmla="*/ 816 w 1920"/>
              <a:gd name="T21" fmla="*/ 301 h 1200"/>
              <a:gd name="T22" fmla="*/ 660 w 1920"/>
              <a:gd name="T23" fmla="*/ 301 h 1200"/>
              <a:gd name="T24" fmla="*/ 749 w 1920"/>
              <a:gd name="T25" fmla="*/ 500 h 1200"/>
              <a:gd name="T26" fmla="*/ 839 w 1920"/>
              <a:gd name="T27" fmla="*/ 470 h 1200"/>
              <a:gd name="T28" fmla="*/ 971 w 1920"/>
              <a:gd name="T29" fmla="*/ 158 h 1200"/>
              <a:gd name="T30" fmla="*/ 1071 w 1920"/>
              <a:gd name="T31" fmla="*/ 139 h 1200"/>
              <a:gd name="T32" fmla="*/ 1127 w 1920"/>
              <a:gd name="T33" fmla="*/ 280 h 1200"/>
              <a:gd name="T34" fmla="*/ 1260 w 1920"/>
              <a:gd name="T35" fmla="*/ 280 h 1200"/>
              <a:gd name="T36" fmla="*/ 990 w 1920"/>
              <a:gd name="T37" fmla="*/ 0 h 1200"/>
              <a:gd name="T38" fmla="*/ 950 w 1920"/>
              <a:gd name="T39" fmla="*/ 280 h 1200"/>
              <a:gd name="T40" fmla="*/ 950 w 1920"/>
              <a:gd name="T41" fmla="*/ 158 h 1200"/>
              <a:gd name="T42" fmla="*/ 829 w 1920"/>
              <a:gd name="T43" fmla="*/ 131 h 1200"/>
              <a:gd name="T44" fmla="*/ 765 w 1920"/>
              <a:gd name="T45" fmla="*/ 67 h 1200"/>
              <a:gd name="T46" fmla="*/ 765 w 1920"/>
              <a:gd name="T47" fmla="*/ 67 h 1200"/>
              <a:gd name="T48" fmla="*/ 849 w 1920"/>
              <a:gd name="T49" fmla="*/ 646 h 1200"/>
              <a:gd name="T50" fmla="*/ 282 w 1920"/>
              <a:gd name="T51" fmla="*/ 671 h 1200"/>
              <a:gd name="T52" fmla="*/ 289 w 1920"/>
              <a:gd name="T53" fmla="*/ 650 h 1200"/>
              <a:gd name="T54" fmla="*/ 565 w 1920"/>
              <a:gd name="T55" fmla="*/ 556 h 1200"/>
              <a:gd name="T56" fmla="*/ 515 w 1920"/>
              <a:gd name="T57" fmla="*/ 483 h 1200"/>
              <a:gd name="T58" fmla="*/ 0 w 1920"/>
              <a:gd name="T59" fmla="*/ 388 h 1200"/>
              <a:gd name="T60" fmla="*/ 1071 w 1920"/>
              <a:gd name="T61" fmla="*/ 646 h 1200"/>
              <a:gd name="T62" fmla="*/ 1638 w 1920"/>
              <a:gd name="T63" fmla="*/ 671 h 1200"/>
              <a:gd name="T64" fmla="*/ 1631 w 1920"/>
              <a:gd name="T65" fmla="*/ 650 h 1200"/>
              <a:gd name="T66" fmla="*/ 1355 w 1920"/>
              <a:gd name="T67" fmla="*/ 556 h 1200"/>
              <a:gd name="T68" fmla="*/ 1405 w 1920"/>
              <a:gd name="T69" fmla="*/ 483 h 1200"/>
              <a:gd name="T70" fmla="*/ 1920 w 1920"/>
              <a:gd name="T71" fmla="*/ 388 h 1200"/>
              <a:gd name="T72" fmla="*/ 1563 w 1920"/>
              <a:gd name="T73" fmla="*/ 819 h 1200"/>
              <a:gd name="T74" fmla="*/ 1518 w 1920"/>
              <a:gd name="T75" fmla="*/ 1155 h 1200"/>
              <a:gd name="T76" fmla="*/ 1245 w 1920"/>
              <a:gd name="T77" fmla="*/ 1200 h 1200"/>
              <a:gd name="T78" fmla="*/ 1483 w 1920"/>
              <a:gd name="T79" fmla="*/ 936 h 1200"/>
              <a:gd name="T80" fmla="*/ 1038 w 1920"/>
              <a:gd name="T81" fmla="*/ 914 h 1200"/>
              <a:gd name="T82" fmla="*/ 1289 w 1920"/>
              <a:gd name="T83" fmla="*/ 817 h 1200"/>
              <a:gd name="T84" fmla="*/ 1120 w 1920"/>
              <a:gd name="T85" fmla="*/ 1200 h 1200"/>
              <a:gd name="T86" fmla="*/ 672 w 1920"/>
              <a:gd name="T87" fmla="*/ 819 h 1200"/>
              <a:gd name="T88" fmla="*/ 759 w 1920"/>
              <a:gd name="T89" fmla="*/ 1200 h 1200"/>
              <a:gd name="T90" fmla="*/ 606 w 1920"/>
              <a:gd name="T91" fmla="*/ 1200 h 1200"/>
              <a:gd name="T92" fmla="*/ 739 w 1920"/>
              <a:gd name="T93" fmla="*/ 1075 h 1200"/>
              <a:gd name="T94" fmla="*/ 273 w 1920"/>
              <a:gd name="T95" fmla="*/ 1200 h 1200"/>
              <a:gd name="T96" fmla="*/ 401 w 1920"/>
              <a:gd name="T97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20" h="1200">
                <a:moveTo>
                  <a:pt x="971" y="571"/>
                </a:moveTo>
                <a:cubicBezTo>
                  <a:pt x="1007" y="542"/>
                  <a:pt x="1039" y="503"/>
                  <a:pt x="1060" y="461"/>
                </a:cubicBezTo>
                <a:cubicBezTo>
                  <a:pt x="1032" y="452"/>
                  <a:pt x="1001" y="446"/>
                  <a:pt x="971" y="446"/>
                </a:cubicBezTo>
                <a:lnTo>
                  <a:pt x="971" y="571"/>
                </a:lnTo>
                <a:close/>
                <a:moveTo>
                  <a:pt x="950" y="569"/>
                </a:moveTo>
                <a:cubicBezTo>
                  <a:pt x="913" y="542"/>
                  <a:pt x="881" y="503"/>
                  <a:pt x="860" y="461"/>
                </a:cubicBezTo>
                <a:cubicBezTo>
                  <a:pt x="888" y="451"/>
                  <a:pt x="919" y="446"/>
                  <a:pt x="950" y="446"/>
                </a:cubicBezTo>
                <a:lnTo>
                  <a:pt x="950" y="569"/>
                </a:lnTo>
                <a:close/>
                <a:moveTo>
                  <a:pt x="971" y="12"/>
                </a:moveTo>
                <a:cubicBezTo>
                  <a:pt x="1007" y="41"/>
                  <a:pt x="1039" y="79"/>
                  <a:pt x="1060" y="120"/>
                </a:cubicBezTo>
                <a:cubicBezTo>
                  <a:pt x="1032" y="130"/>
                  <a:pt x="1001" y="137"/>
                  <a:pt x="971" y="137"/>
                </a:cubicBezTo>
                <a:lnTo>
                  <a:pt x="971" y="12"/>
                </a:lnTo>
                <a:close/>
                <a:moveTo>
                  <a:pt x="950" y="12"/>
                </a:moveTo>
                <a:cubicBezTo>
                  <a:pt x="913" y="41"/>
                  <a:pt x="881" y="80"/>
                  <a:pt x="860" y="120"/>
                </a:cubicBezTo>
                <a:cubicBezTo>
                  <a:pt x="888" y="129"/>
                  <a:pt x="919" y="137"/>
                  <a:pt x="950" y="137"/>
                </a:cubicBezTo>
                <a:lnTo>
                  <a:pt x="950" y="12"/>
                </a:lnTo>
                <a:close/>
                <a:moveTo>
                  <a:pt x="971" y="424"/>
                </a:moveTo>
                <a:cubicBezTo>
                  <a:pt x="971" y="301"/>
                  <a:pt x="971" y="301"/>
                  <a:pt x="971" y="301"/>
                </a:cubicBezTo>
                <a:cubicBezTo>
                  <a:pt x="1104" y="301"/>
                  <a:pt x="1104" y="301"/>
                  <a:pt x="1104" y="301"/>
                </a:cubicBezTo>
                <a:cubicBezTo>
                  <a:pt x="1104" y="350"/>
                  <a:pt x="1092" y="398"/>
                  <a:pt x="1071" y="443"/>
                </a:cubicBezTo>
                <a:cubicBezTo>
                  <a:pt x="1040" y="432"/>
                  <a:pt x="1004" y="424"/>
                  <a:pt x="971" y="424"/>
                </a:cubicBezTo>
                <a:moveTo>
                  <a:pt x="1260" y="301"/>
                </a:moveTo>
                <a:cubicBezTo>
                  <a:pt x="1127" y="301"/>
                  <a:pt x="1127" y="301"/>
                  <a:pt x="1127" y="301"/>
                </a:cubicBezTo>
                <a:cubicBezTo>
                  <a:pt x="1125" y="355"/>
                  <a:pt x="1114" y="403"/>
                  <a:pt x="1092" y="451"/>
                </a:cubicBezTo>
                <a:cubicBezTo>
                  <a:pt x="1120" y="464"/>
                  <a:pt x="1146" y="480"/>
                  <a:pt x="1171" y="500"/>
                </a:cubicBezTo>
                <a:cubicBezTo>
                  <a:pt x="1225" y="447"/>
                  <a:pt x="1257" y="375"/>
                  <a:pt x="1260" y="301"/>
                </a:cubicBezTo>
                <a:moveTo>
                  <a:pt x="1154" y="514"/>
                </a:moveTo>
                <a:cubicBezTo>
                  <a:pt x="1133" y="496"/>
                  <a:pt x="1107" y="480"/>
                  <a:pt x="1081" y="470"/>
                </a:cubicBezTo>
                <a:cubicBezTo>
                  <a:pt x="1057" y="513"/>
                  <a:pt x="1028" y="549"/>
                  <a:pt x="990" y="582"/>
                </a:cubicBezTo>
                <a:cubicBezTo>
                  <a:pt x="1051" y="574"/>
                  <a:pt x="1107" y="552"/>
                  <a:pt x="1154" y="514"/>
                </a:cubicBezTo>
                <a:moveTo>
                  <a:pt x="950" y="424"/>
                </a:moveTo>
                <a:cubicBezTo>
                  <a:pt x="950" y="301"/>
                  <a:pt x="950" y="301"/>
                  <a:pt x="950" y="301"/>
                </a:cubicBezTo>
                <a:cubicBezTo>
                  <a:pt x="816" y="301"/>
                  <a:pt x="816" y="301"/>
                  <a:pt x="816" y="301"/>
                </a:cubicBezTo>
                <a:cubicBezTo>
                  <a:pt x="817" y="350"/>
                  <a:pt x="828" y="399"/>
                  <a:pt x="849" y="443"/>
                </a:cubicBezTo>
                <a:cubicBezTo>
                  <a:pt x="881" y="432"/>
                  <a:pt x="915" y="424"/>
                  <a:pt x="950" y="424"/>
                </a:cubicBezTo>
                <a:moveTo>
                  <a:pt x="660" y="301"/>
                </a:moveTo>
                <a:cubicBezTo>
                  <a:pt x="793" y="301"/>
                  <a:pt x="793" y="301"/>
                  <a:pt x="793" y="301"/>
                </a:cubicBezTo>
                <a:cubicBezTo>
                  <a:pt x="796" y="355"/>
                  <a:pt x="808" y="402"/>
                  <a:pt x="829" y="451"/>
                </a:cubicBezTo>
                <a:cubicBezTo>
                  <a:pt x="800" y="464"/>
                  <a:pt x="774" y="480"/>
                  <a:pt x="749" y="500"/>
                </a:cubicBezTo>
                <a:cubicBezTo>
                  <a:pt x="695" y="447"/>
                  <a:pt x="664" y="377"/>
                  <a:pt x="660" y="301"/>
                </a:cubicBezTo>
                <a:moveTo>
                  <a:pt x="765" y="514"/>
                </a:moveTo>
                <a:cubicBezTo>
                  <a:pt x="788" y="497"/>
                  <a:pt x="813" y="479"/>
                  <a:pt x="839" y="470"/>
                </a:cubicBezTo>
                <a:cubicBezTo>
                  <a:pt x="863" y="513"/>
                  <a:pt x="892" y="549"/>
                  <a:pt x="930" y="582"/>
                </a:cubicBezTo>
                <a:cubicBezTo>
                  <a:pt x="869" y="574"/>
                  <a:pt x="812" y="552"/>
                  <a:pt x="765" y="514"/>
                </a:cubicBezTo>
                <a:moveTo>
                  <a:pt x="971" y="158"/>
                </a:moveTo>
                <a:cubicBezTo>
                  <a:pt x="971" y="280"/>
                  <a:pt x="971" y="280"/>
                  <a:pt x="971" y="280"/>
                </a:cubicBezTo>
                <a:cubicBezTo>
                  <a:pt x="1104" y="280"/>
                  <a:pt x="1104" y="280"/>
                  <a:pt x="1104" y="280"/>
                </a:cubicBezTo>
                <a:cubicBezTo>
                  <a:pt x="1104" y="231"/>
                  <a:pt x="1092" y="184"/>
                  <a:pt x="1071" y="139"/>
                </a:cubicBezTo>
                <a:cubicBezTo>
                  <a:pt x="1039" y="150"/>
                  <a:pt x="1005" y="157"/>
                  <a:pt x="971" y="158"/>
                </a:cubicBezTo>
                <a:moveTo>
                  <a:pt x="1260" y="280"/>
                </a:moveTo>
                <a:cubicBezTo>
                  <a:pt x="1127" y="280"/>
                  <a:pt x="1127" y="280"/>
                  <a:pt x="1127" y="280"/>
                </a:cubicBezTo>
                <a:cubicBezTo>
                  <a:pt x="1125" y="227"/>
                  <a:pt x="1113" y="178"/>
                  <a:pt x="1092" y="131"/>
                </a:cubicBezTo>
                <a:cubicBezTo>
                  <a:pt x="1120" y="118"/>
                  <a:pt x="1147" y="102"/>
                  <a:pt x="1171" y="82"/>
                </a:cubicBezTo>
                <a:cubicBezTo>
                  <a:pt x="1228" y="138"/>
                  <a:pt x="1257" y="207"/>
                  <a:pt x="1260" y="280"/>
                </a:cubicBezTo>
                <a:moveTo>
                  <a:pt x="1154" y="67"/>
                </a:moveTo>
                <a:cubicBezTo>
                  <a:pt x="1133" y="86"/>
                  <a:pt x="1107" y="103"/>
                  <a:pt x="1081" y="113"/>
                </a:cubicBezTo>
                <a:cubicBezTo>
                  <a:pt x="1057" y="68"/>
                  <a:pt x="1028" y="33"/>
                  <a:pt x="990" y="0"/>
                </a:cubicBezTo>
                <a:cubicBezTo>
                  <a:pt x="1051" y="7"/>
                  <a:pt x="1107" y="30"/>
                  <a:pt x="1154" y="67"/>
                </a:cubicBezTo>
                <a:moveTo>
                  <a:pt x="950" y="158"/>
                </a:moveTo>
                <a:cubicBezTo>
                  <a:pt x="950" y="280"/>
                  <a:pt x="950" y="280"/>
                  <a:pt x="950" y="280"/>
                </a:cubicBezTo>
                <a:cubicBezTo>
                  <a:pt x="816" y="280"/>
                  <a:pt x="816" y="280"/>
                  <a:pt x="816" y="280"/>
                </a:cubicBezTo>
                <a:cubicBezTo>
                  <a:pt x="817" y="232"/>
                  <a:pt x="828" y="183"/>
                  <a:pt x="849" y="139"/>
                </a:cubicBezTo>
                <a:cubicBezTo>
                  <a:pt x="881" y="150"/>
                  <a:pt x="915" y="157"/>
                  <a:pt x="950" y="158"/>
                </a:cubicBezTo>
                <a:moveTo>
                  <a:pt x="660" y="280"/>
                </a:moveTo>
                <a:cubicBezTo>
                  <a:pt x="793" y="280"/>
                  <a:pt x="793" y="280"/>
                  <a:pt x="793" y="280"/>
                </a:cubicBezTo>
                <a:cubicBezTo>
                  <a:pt x="796" y="227"/>
                  <a:pt x="808" y="179"/>
                  <a:pt x="829" y="131"/>
                </a:cubicBezTo>
                <a:cubicBezTo>
                  <a:pt x="800" y="118"/>
                  <a:pt x="774" y="103"/>
                  <a:pt x="749" y="82"/>
                </a:cubicBezTo>
                <a:cubicBezTo>
                  <a:pt x="694" y="136"/>
                  <a:pt x="664" y="205"/>
                  <a:pt x="660" y="280"/>
                </a:cubicBezTo>
                <a:moveTo>
                  <a:pt x="765" y="67"/>
                </a:moveTo>
                <a:cubicBezTo>
                  <a:pt x="788" y="86"/>
                  <a:pt x="812" y="103"/>
                  <a:pt x="839" y="113"/>
                </a:cubicBezTo>
                <a:cubicBezTo>
                  <a:pt x="862" y="69"/>
                  <a:pt x="893" y="32"/>
                  <a:pt x="930" y="0"/>
                </a:cubicBezTo>
                <a:cubicBezTo>
                  <a:pt x="869" y="7"/>
                  <a:pt x="813" y="30"/>
                  <a:pt x="765" y="67"/>
                </a:cubicBezTo>
                <a:moveTo>
                  <a:pt x="0" y="388"/>
                </a:moveTo>
                <a:cubicBezTo>
                  <a:pt x="600" y="388"/>
                  <a:pt x="600" y="388"/>
                  <a:pt x="600" y="388"/>
                </a:cubicBezTo>
                <a:cubicBezTo>
                  <a:pt x="622" y="495"/>
                  <a:pt x="698" y="584"/>
                  <a:pt x="849" y="646"/>
                </a:cubicBezTo>
                <a:cubicBezTo>
                  <a:pt x="832" y="697"/>
                  <a:pt x="773" y="744"/>
                  <a:pt x="712" y="744"/>
                </a:cubicBezTo>
                <a:cubicBezTo>
                  <a:pt x="387" y="744"/>
                  <a:pt x="387" y="744"/>
                  <a:pt x="387" y="744"/>
                </a:cubicBezTo>
                <a:cubicBezTo>
                  <a:pt x="337" y="744"/>
                  <a:pt x="298" y="703"/>
                  <a:pt x="282" y="671"/>
                </a:cubicBezTo>
                <a:cubicBezTo>
                  <a:pt x="613" y="671"/>
                  <a:pt x="613" y="671"/>
                  <a:pt x="613" y="671"/>
                </a:cubicBezTo>
                <a:cubicBezTo>
                  <a:pt x="633" y="668"/>
                  <a:pt x="634" y="652"/>
                  <a:pt x="614" y="650"/>
                </a:cubicBezTo>
                <a:cubicBezTo>
                  <a:pt x="289" y="650"/>
                  <a:pt x="289" y="650"/>
                  <a:pt x="289" y="650"/>
                </a:cubicBezTo>
                <a:cubicBezTo>
                  <a:pt x="247" y="650"/>
                  <a:pt x="209" y="615"/>
                  <a:pt x="187" y="577"/>
                </a:cubicBezTo>
                <a:cubicBezTo>
                  <a:pt x="565" y="577"/>
                  <a:pt x="565" y="577"/>
                  <a:pt x="565" y="577"/>
                </a:cubicBezTo>
                <a:cubicBezTo>
                  <a:pt x="584" y="574"/>
                  <a:pt x="584" y="558"/>
                  <a:pt x="565" y="556"/>
                </a:cubicBezTo>
                <a:cubicBezTo>
                  <a:pt x="184" y="556"/>
                  <a:pt x="184" y="556"/>
                  <a:pt x="184" y="556"/>
                </a:cubicBezTo>
                <a:cubicBezTo>
                  <a:pt x="146" y="556"/>
                  <a:pt x="111" y="512"/>
                  <a:pt x="96" y="483"/>
                </a:cubicBezTo>
                <a:cubicBezTo>
                  <a:pt x="515" y="483"/>
                  <a:pt x="515" y="483"/>
                  <a:pt x="515" y="483"/>
                </a:cubicBezTo>
                <a:cubicBezTo>
                  <a:pt x="536" y="480"/>
                  <a:pt x="536" y="461"/>
                  <a:pt x="515" y="460"/>
                </a:cubicBezTo>
                <a:cubicBezTo>
                  <a:pt x="89" y="460"/>
                  <a:pt x="89" y="460"/>
                  <a:pt x="89" y="460"/>
                </a:cubicBezTo>
                <a:cubicBezTo>
                  <a:pt x="55" y="460"/>
                  <a:pt x="23" y="425"/>
                  <a:pt x="0" y="388"/>
                </a:cubicBezTo>
                <a:moveTo>
                  <a:pt x="1920" y="388"/>
                </a:moveTo>
                <a:cubicBezTo>
                  <a:pt x="1320" y="388"/>
                  <a:pt x="1320" y="388"/>
                  <a:pt x="1320" y="388"/>
                </a:cubicBezTo>
                <a:cubicBezTo>
                  <a:pt x="1298" y="495"/>
                  <a:pt x="1222" y="584"/>
                  <a:pt x="1071" y="646"/>
                </a:cubicBezTo>
                <a:cubicBezTo>
                  <a:pt x="1088" y="697"/>
                  <a:pt x="1147" y="744"/>
                  <a:pt x="1208" y="744"/>
                </a:cubicBezTo>
                <a:cubicBezTo>
                  <a:pt x="1533" y="744"/>
                  <a:pt x="1533" y="744"/>
                  <a:pt x="1533" y="744"/>
                </a:cubicBezTo>
                <a:cubicBezTo>
                  <a:pt x="1583" y="744"/>
                  <a:pt x="1622" y="703"/>
                  <a:pt x="1638" y="671"/>
                </a:cubicBezTo>
                <a:cubicBezTo>
                  <a:pt x="1307" y="671"/>
                  <a:pt x="1307" y="671"/>
                  <a:pt x="1307" y="671"/>
                </a:cubicBezTo>
                <a:cubicBezTo>
                  <a:pt x="1287" y="668"/>
                  <a:pt x="1286" y="652"/>
                  <a:pt x="1306" y="650"/>
                </a:cubicBezTo>
                <a:cubicBezTo>
                  <a:pt x="1631" y="650"/>
                  <a:pt x="1631" y="650"/>
                  <a:pt x="1631" y="650"/>
                </a:cubicBezTo>
                <a:cubicBezTo>
                  <a:pt x="1673" y="650"/>
                  <a:pt x="1711" y="615"/>
                  <a:pt x="1733" y="577"/>
                </a:cubicBezTo>
                <a:cubicBezTo>
                  <a:pt x="1355" y="577"/>
                  <a:pt x="1355" y="577"/>
                  <a:pt x="1355" y="577"/>
                </a:cubicBezTo>
                <a:cubicBezTo>
                  <a:pt x="1336" y="574"/>
                  <a:pt x="1336" y="558"/>
                  <a:pt x="1355" y="556"/>
                </a:cubicBezTo>
                <a:cubicBezTo>
                  <a:pt x="1736" y="556"/>
                  <a:pt x="1736" y="556"/>
                  <a:pt x="1736" y="556"/>
                </a:cubicBezTo>
                <a:cubicBezTo>
                  <a:pt x="1774" y="556"/>
                  <a:pt x="1809" y="512"/>
                  <a:pt x="1824" y="483"/>
                </a:cubicBezTo>
                <a:cubicBezTo>
                  <a:pt x="1405" y="483"/>
                  <a:pt x="1405" y="483"/>
                  <a:pt x="1405" y="483"/>
                </a:cubicBezTo>
                <a:cubicBezTo>
                  <a:pt x="1384" y="480"/>
                  <a:pt x="1384" y="461"/>
                  <a:pt x="1405" y="460"/>
                </a:cubicBezTo>
                <a:cubicBezTo>
                  <a:pt x="1831" y="460"/>
                  <a:pt x="1831" y="460"/>
                  <a:pt x="1831" y="460"/>
                </a:cubicBezTo>
                <a:cubicBezTo>
                  <a:pt x="1865" y="460"/>
                  <a:pt x="1897" y="425"/>
                  <a:pt x="1920" y="388"/>
                </a:cubicBezTo>
                <a:moveTo>
                  <a:pt x="1245" y="1200"/>
                </a:moveTo>
                <a:cubicBezTo>
                  <a:pt x="1437" y="819"/>
                  <a:pt x="1437" y="819"/>
                  <a:pt x="1437" y="819"/>
                </a:cubicBezTo>
                <a:cubicBezTo>
                  <a:pt x="1563" y="819"/>
                  <a:pt x="1563" y="819"/>
                  <a:pt x="1563" y="819"/>
                </a:cubicBezTo>
                <a:cubicBezTo>
                  <a:pt x="1643" y="1200"/>
                  <a:pt x="1643" y="1200"/>
                  <a:pt x="1643" y="1200"/>
                </a:cubicBezTo>
                <a:cubicBezTo>
                  <a:pt x="1523" y="1200"/>
                  <a:pt x="1523" y="1200"/>
                  <a:pt x="1523" y="1200"/>
                </a:cubicBezTo>
                <a:cubicBezTo>
                  <a:pt x="1518" y="1155"/>
                  <a:pt x="1518" y="1155"/>
                  <a:pt x="1518" y="1155"/>
                </a:cubicBezTo>
                <a:cubicBezTo>
                  <a:pt x="1392" y="1155"/>
                  <a:pt x="1392" y="1155"/>
                  <a:pt x="1392" y="1155"/>
                </a:cubicBezTo>
                <a:cubicBezTo>
                  <a:pt x="1371" y="1200"/>
                  <a:pt x="1371" y="1200"/>
                  <a:pt x="1371" y="1200"/>
                </a:cubicBezTo>
                <a:lnTo>
                  <a:pt x="1245" y="1200"/>
                </a:lnTo>
                <a:close/>
                <a:moveTo>
                  <a:pt x="1423" y="1075"/>
                </a:moveTo>
                <a:cubicBezTo>
                  <a:pt x="1504" y="1075"/>
                  <a:pt x="1504" y="1075"/>
                  <a:pt x="1504" y="1075"/>
                </a:cubicBezTo>
                <a:cubicBezTo>
                  <a:pt x="1483" y="936"/>
                  <a:pt x="1483" y="936"/>
                  <a:pt x="1483" y="936"/>
                </a:cubicBezTo>
                <a:lnTo>
                  <a:pt x="1423" y="1075"/>
                </a:lnTo>
                <a:close/>
                <a:moveTo>
                  <a:pt x="994" y="1200"/>
                </a:moveTo>
                <a:cubicBezTo>
                  <a:pt x="1038" y="914"/>
                  <a:pt x="1038" y="914"/>
                  <a:pt x="1038" y="914"/>
                </a:cubicBezTo>
                <a:cubicBezTo>
                  <a:pt x="927" y="914"/>
                  <a:pt x="927" y="914"/>
                  <a:pt x="927" y="914"/>
                </a:cubicBezTo>
                <a:cubicBezTo>
                  <a:pt x="946" y="817"/>
                  <a:pt x="946" y="817"/>
                  <a:pt x="946" y="817"/>
                </a:cubicBezTo>
                <a:cubicBezTo>
                  <a:pt x="1289" y="817"/>
                  <a:pt x="1289" y="817"/>
                  <a:pt x="1289" y="817"/>
                </a:cubicBezTo>
                <a:cubicBezTo>
                  <a:pt x="1269" y="914"/>
                  <a:pt x="1269" y="914"/>
                  <a:pt x="1269" y="914"/>
                </a:cubicBezTo>
                <a:cubicBezTo>
                  <a:pt x="1163" y="914"/>
                  <a:pt x="1163" y="914"/>
                  <a:pt x="1163" y="914"/>
                </a:cubicBezTo>
                <a:cubicBezTo>
                  <a:pt x="1120" y="1200"/>
                  <a:pt x="1120" y="1200"/>
                  <a:pt x="1120" y="1200"/>
                </a:cubicBezTo>
                <a:lnTo>
                  <a:pt x="994" y="1200"/>
                </a:lnTo>
                <a:close/>
                <a:moveTo>
                  <a:pt x="479" y="1200"/>
                </a:moveTo>
                <a:cubicBezTo>
                  <a:pt x="672" y="819"/>
                  <a:pt x="672" y="819"/>
                  <a:pt x="672" y="819"/>
                </a:cubicBezTo>
                <a:cubicBezTo>
                  <a:pt x="798" y="819"/>
                  <a:pt x="798" y="819"/>
                  <a:pt x="798" y="81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59" y="1200"/>
                  <a:pt x="759" y="1200"/>
                  <a:pt x="759" y="1200"/>
                </a:cubicBezTo>
                <a:cubicBezTo>
                  <a:pt x="752" y="1155"/>
                  <a:pt x="752" y="1155"/>
                  <a:pt x="752" y="1155"/>
                </a:cubicBezTo>
                <a:cubicBezTo>
                  <a:pt x="626" y="1155"/>
                  <a:pt x="626" y="1155"/>
                  <a:pt x="626" y="1155"/>
                </a:cubicBezTo>
                <a:cubicBezTo>
                  <a:pt x="606" y="1200"/>
                  <a:pt x="606" y="1200"/>
                  <a:pt x="606" y="1200"/>
                </a:cubicBezTo>
                <a:lnTo>
                  <a:pt x="479" y="1200"/>
                </a:lnTo>
                <a:close/>
                <a:moveTo>
                  <a:pt x="657" y="1075"/>
                </a:moveTo>
                <a:cubicBezTo>
                  <a:pt x="739" y="1075"/>
                  <a:pt x="739" y="1075"/>
                  <a:pt x="739" y="1075"/>
                </a:cubicBezTo>
                <a:cubicBezTo>
                  <a:pt x="717" y="936"/>
                  <a:pt x="717" y="936"/>
                  <a:pt x="717" y="936"/>
                </a:cubicBezTo>
                <a:lnTo>
                  <a:pt x="657" y="1075"/>
                </a:lnTo>
                <a:close/>
                <a:moveTo>
                  <a:pt x="273" y="1200"/>
                </a:moveTo>
                <a:cubicBezTo>
                  <a:pt x="351" y="819"/>
                  <a:pt x="351" y="819"/>
                  <a:pt x="351" y="819"/>
                </a:cubicBezTo>
                <a:cubicBezTo>
                  <a:pt x="479" y="819"/>
                  <a:pt x="479" y="819"/>
                  <a:pt x="479" y="819"/>
                </a:cubicBezTo>
                <a:cubicBezTo>
                  <a:pt x="401" y="1200"/>
                  <a:pt x="401" y="1200"/>
                  <a:pt x="401" y="1200"/>
                </a:cubicBezTo>
                <a:lnTo>
                  <a:pt x="273" y="1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en-GB" sz="270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ADE5E1F-9D28-455D-A549-FE42B4E6530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381014" y="8392886"/>
            <a:ext cx="2995385" cy="1329371"/>
          </a:xfrm>
        </p:spPr>
        <p:txBody>
          <a:bodyPr anchor="ctr" anchorCtr="0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Sponsor logo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0F2B61-F0E7-4176-ABA5-BC91B82132E0}"/>
              </a:ext>
            </a:extLst>
          </p:cNvPr>
          <p:cNvSpPr/>
          <p:nvPr userDrawn="1"/>
        </p:nvSpPr>
        <p:spPr>
          <a:xfrm>
            <a:off x="-489501" y="552451"/>
            <a:ext cx="334109" cy="3512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1575">
                <a:solidFill>
                  <a:schemeClr val="tx1"/>
                </a:solidFill>
              </a:rPr>
              <a:t> </a:t>
            </a:r>
            <a:r>
              <a:rPr lang="en-US" sz="1575">
                <a:solidFill>
                  <a:schemeClr val="tx1"/>
                </a:solidFill>
                <a:sym typeface="Wingdings" panose="05000000000000000000" pitchFamily="2" charset="2"/>
              </a:rPr>
              <a:t>      </a:t>
            </a:r>
            <a:r>
              <a:rPr lang="en-US" sz="1575">
                <a:solidFill>
                  <a:schemeClr val="tx1"/>
                </a:solidFill>
              </a:rPr>
              <a:t>HEIGHT OF EVENT LOCKUP     </a:t>
            </a:r>
            <a:r>
              <a:rPr lang="en-US" sz="1575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endParaRPr lang="en-US" sz="1575">
              <a:solidFill>
                <a:schemeClr val="tx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6591620A-F941-4CFD-BE01-09A2C7417A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381012" y="8049985"/>
            <a:ext cx="2995385" cy="342900"/>
          </a:xfrm>
        </p:spPr>
        <p:txBody>
          <a:bodyPr/>
          <a:lstStyle>
            <a:lvl1pPr algn="ctr">
              <a:defRPr sz="1350">
                <a:solidFill>
                  <a:schemeClr val="bg1"/>
                </a:solidFill>
              </a:defRPr>
            </a:lvl1pPr>
            <a:lvl2pPr marL="428625" indent="0">
              <a:buNone/>
              <a:defRPr sz="1575"/>
            </a:lvl2pPr>
            <a:lvl3pPr>
              <a:defRPr sz="1575"/>
            </a:lvl3pPr>
            <a:lvl4pPr>
              <a:defRPr sz="1575"/>
            </a:lvl4pPr>
            <a:lvl5pPr>
              <a:defRPr sz="157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FDA460-FF47-457C-9134-2EDD605C7D2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Event #hashtag</a:t>
            </a:r>
          </a:p>
        </p:txBody>
      </p:sp>
    </p:spTree>
    <p:extLst>
      <p:ext uri="{BB962C8B-B14F-4D97-AF65-F5344CB8AC3E}">
        <p14:creationId xmlns:p14="http://schemas.microsoft.com/office/powerpoint/2010/main" val="321934752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7B6CA01-B15C-A00E-DDF7-28748174F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D7FA1-641F-4670-A8B8-B46D6A2EEDF1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2E67A0-4B0F-47EF-4822-487F5E9EA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CB2FB5A-C3F8-D7F6-7350-3628C5087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15312-5968-4B70-97B2-9FC7D2025FE0}" type="slidenum">
              <a:rPr lang="fr-FR" smtClean="0"/>
              <a:t>‹#›</a:t>
            </a:fld>
            <a:endParaRPr lang="fr-FR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1907E4C6-175A-95AA-79BC-721DD81A3F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83028" y="1219200"/>
            <a:ext cx="6520715" cy="6528531"/>
          </a:xfrm>
          <a:custGeom>
            <a:avLst/>
            <a:gdLst>
              <a:gd name="connsiteX0" fmla="*/ 3424894 w 6849789"/>
              <a:gd name="connsiteY0" fmla="*/ 0 h 6858000"/>
              <a:gd name="connsiteX1" fmla="*/ 6849789 w 6849789"/>
              <a:gd name="connsiteY1" fmla="*/ 3429000 h 6858000"/>
              <a:gd name="connsiteX2" fmla="*/ 3424894 w 6849789"/>
              <a:gd name="connsiteY2" fmla="*/ 6858000 h 6858000"/>
              <a:gd name="connsiteX3" fmla="*/ 4456 w 6849789"/>
              <a:gd name="connsiteY3" fmla="*/ 3605456 h 6858000"/>
              <a:gd name="connsiteX4" fmla="*/ 0 w 6849789"/>
              <a:gd name="connsiteY4" fmla="*/ 3429041 h 6858000"/>
              <a:gd name="connsiteX5" fmla="*/ 0 w 6849789"/>
              <a:gd name="connsiteY5" fmla="*/ 3428960 h 6858000"/>
              <a:gd name="connsiteX6" fmla="*/ 4456 w 6849789"/>
              <a:gd name="connsiteY6" fmla="*/ 3252544 h 6858000"/>
              <a:gd name="connsiteX7" fmla="*/ 3424894 w 6849789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49789" h="6858000">
                <a:moveTo>
                  <a:pt x="3424894" y="0"/>
                </a:moveTo>
                <a:cubicBezTo>
                  <a:pt x="5316411" y="0"/>
                  <a:pt x="6849789" y="1535216"/>
                  <a:pt x="6849789" y="3429000"/>
                </a:cubicBezTo>
                <a:cubicBezTo>
                  <a:pt x="6849789" y="5322784"/>
                  <a:pt x="5316411" y="6858000"/>
                  <a:pt x="3424894" y="6858000"/>
                </a:cubicBezTo>
                <a:cubicBezTo>
                  <a:pt x="1592487" y="6858000"/>
                  <a:pt x="96185" y="5417236"/>
                  <a:pt x="4456" y="3605456"/>
                </a:cubicBezTo>
                <a:lnTo>
                  <a:pt x="0" y="3429041"/>
                </a:lnTo>
                <a:lnTo>
                  <a:pt x="0" y="3428960"/>
                </a:lnTo>
                <a:lnTo>
                  <a:pt x="4456" y="3252544"/>
                </a:lnTo>
                <a:cubicBezTo>
                  <a:pt x="96185" y="1440764"/>
                  <a:pt x="1592487" y="0"/>
                  <a:pt x="3424894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4419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35A0B9-3AAB-C54E-9711-C32748F29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91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18C2A-84AE-0349-8EBF-E96AAA33A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906F8-31E9-0C45-B971-D604C18EA5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9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E84AD-91E6-3640-8455-81BD6F308BB0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46DBB-A29C-3946-A68B-63DCA80A0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9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66EA6-526D-6E40-AC1A-335523FF3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9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F3444-AAEB-B74E-89F6-AB243EB74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1371566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1371566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675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457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240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024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806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589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371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155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4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566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349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915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697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480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264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ehs2025.org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1D325198-BE84-92C8-2E28-F0ADE51DB23D}"/>
              </a:ext>
            </a:extLst>
          </p:cNvPr>
          <p:cNvGrpSpPr/>
          <p:nvPr/>
        </p:nvGrpSpPr>
        <p:grpSpPr>
          <a:xfrm>
            <a:off x="21566" y="-4503"/>
            <a:ext cx="18276019" cy="10287001"/>
            <a:chOff x="3994" y="0"/>
            <a:chExt cx="12184011" cy="6858000"/>
          </a:xfrm>
        </p:grpSpPr>
        <p:pic>
          <p:nvPicPr>
            <p:cNvPr id="4" name="Image 3" descr="Une image contenant texte, capture d’écran, graphisme, Police&#10;&#10;Description générée automatiquement">
              <a:extLst>
                <a:ext uri="{FF2B5EF4-FFF2-40B4-BE49-F238E27FC236}">
                  <a16:creationId xmlns:a16="http://schemas.microsoft.com/office/drawing/2014/main" id="{D4BAB04D-6118-57A1-9B8C-710DF4309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4" y="0"/>
              <a:ext cx="12184011" cy="6858000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C59A32B3-B027-2600-23E1-BAF7E3BB6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19084" y="878763"/>
              <a:ext cx="2725874" cy="876295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5500F29-100D-0967-EBBB-BCAF5F693165}"/>
              </a:ext>
            </a:extLst>
          </p:cNvPr>
          <p:cNvSpPr/>
          <p:nvPr/>
        </p:nvSpPr>
        <p:spPr>
          <a:xfrm>
            <a:off x="16611600" y="8572500"/>
            <a:ext cx="12192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267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/>
          <p:nvPr/>
        </p:nvGrpSpPr>
        <p:grpSpPr>
          <a:xfrm>
            <a:off x="544691" y="2004897"/>
            <a:ext cx="17048639" cy="2724293"/>
            <a:chOff x="0" y="0"/>
            <a:chExt cx="22731519" cy="363239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2731519" cy="3632390"/>
            </a:xfrm>
            <a:custGeom>
              <a:avLst/>
              <a:gdLst/>
              <a:ahLst/>
              <a:cxnLst/>
              <a:rect l="l" t="t" r="r" b="b"/>
              <a:pathLst>
                <a:path w="22731519" h="3632390">
                  <a:moveTo>
                    <a:pt x="0" y="0"/>
                  </a:moveTo>
                  <a:lnTo>
                    <a:pt x="22731519" y="0"/>
                  </a:lnTo>
                  <a:lnTo>
                    <a:pt x="22731519" y="3632390"/>
                  </a:lnTo>
                  <a:lnTo>
                    <a:pt x="0" y="363239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200025"/>
              <a:ext cx="22731519" cy="383241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6176"/>
                </a:lnSpc>
              </a:pPr>
              <a:r>
                <a:rPr lang="en-US" sz="3431" b="1" dirty="0">
                  <a:solidFill>
                    <a:srgbClr val="205C96"/>
                  </a:solidFill>
                  <a:latin typeface="Barlow Bold"/>
                  <a:ea typeface="Barlow Bold"/>
                  <a:cs typeface="Barlow Bold"/>
                  <a:sym typeface="Barlow Bold"/>
                </a:rPr>
                <a:t>Customize your own banner to promote your participation at the EHS 2025 Congress!</a:t>
              </a:r>
            </a:p>
            <a:p>
              <a:pPr marL="345228" lvl="1" indent="-172614" algn="l">
                <a:lnSpc>
                  <a:spcPts val="3602"/>
                </a:lnSpc>
                <a:buFont typeface="Arial"/>
                <a:buChar char="•"/>
              </a:pPr>
              <a:r>
                <a:rPr lang="en-US" sz="2400" b="1" dirty="0">
                  <a:solidFill>
                    <a:srgbClr val="000000"/>
                  </a:solidFill>
                  <a:latin typeface="Barlow Bold"/>
                  <a:ea typeface="Barlow Bold"/>
                  <a:cs typeface="Barlow Bold"/>
                  <a:sym typeface="Barlow Bold"/>
                </a:rPr>
                <a:t>STEP 1: </a:t>
              </a:r>
              <a:r>
                <a:rPr lang="en-US" sz="2400" dirty="0">
                  <a:solidFill>
                    <a:srgbClr val="000000"/>
                  </a:solidFill>
                  <a:latin typeface="Barlow"/>
                  <a:ea typeface="Barlow"/>
                  <a:cs typeface="Barlow"/>
                  <a:sym typeface="Barlow"/>
                </a:rPr>
                <a:t>In the next slide click in the circle to insert your profile picture</a:t>
              </a:r>
            </a:p>
            <a:p>
              <a:pPr marL="345228" lvl="1" indent="-172614" algn="l">
                <a:lnSpc>
                  <a:spcPts val="3602"/>
                </a:lnSpc>
                <a:buFont typeface="Arial"/>
                <a:buChar char="•"/>
              </a:pPr>
              <a:r>
                <a:rPr lang="en-US" sz="2400" b="1" dirty="0">
                  <a:solidFill>
                    <a:srgbClr val="000000"/>
                  </a:solidFill>
                  <a:latin typeface="Barlow Bold"/>
                  <a:ea typeface="Barlow Bold"/>
                  <a:cs typeface="Barlow Bold"/>
                  <a:sym typeface="Barlow Bold"/>
                </a:rPr>
                <a:t>STEP 2: </a:t>
              </a:r>
              <a:r>
                <a:rPr lang="en-US" sz="2400" dirty="0">
                  <a:solidFill>
                    <a:srgbClr val="000000"/>
                  </a:solidFill>
                  <a:latin typeface="Barlow"/>
                  <a:ea typeface="Barlow"/>
                  <a:cs typeface="Barlow"/>
                  <a:sym typeface="Barlow"/>
                </a:rPr>
                <a:t>Enter a message of your choice in the box</a:t>
              </a:r>
            </a:p>
            <a:p>
              <a:pPr marL="345228" lvl="1" indent="-172614" algn="l">
                <a:lnSpc>
                  <a:spcPts val="3602"/>
                </a:lnSpc>
                <a:buFont typeface="Arial"/>
                <a:buChar char="•"/>
              </a:pPr>
              <a:r>
                <a:rPr lang="en-US" sz="2400" b="1" dirty="0">
                  <a:solidFill>
                    <a:srgbClr val="000000"/>
                  </a:solidFill>
                  <a:latin typeface="Barlow Bold"/>
                  <a:ea typeface="Barlow Bold"/>
                  <a:cs typeface="Barlow Bold"/>
                  <a:sym typeface="Barlow Bold"/>
                </a:rPr>
                <a:t>STEP 3: </a:t>
              </a:r>
              <a:r>
                <a:rPr lang="en-US" sz="2400" dirty="0">
                  <a:solidFill>
                    <a:srgbClr val="000000"/>
                  </a:solidFill>
                  <a:latin typeface="Barlow"/>
                  <a:ea typeface="Barlow"/>
                  <a:cs typeface="Barlow"/>
                  <a:sym typeface="Barlow"/>
                </a:rPr>
                <a:t>Select all the items on the slide (CTRL+A), click right and hit “Save as picture” </a:t>
              </a:r>
            </a:p>
            <a:p>
              <a:pPr marL="345228" lvl="1" indent="-172614" algn="l">
                <a:lnSpc>
                  <a:spcPts val="3602"/>
                </a:lnSpc>
              </a:pPr>
              <a:r>
                <a:rPr lang="en-US" sz="2400" dirty="0">
                  <a:solidFill>
                    <a:srgbClr val="000000"/>
                  </a:solidFill>
                  <a:latin typeface="Barlow"/>
                  <a:ea typeface="Barlow"/>
                  <a:cs typeface="Barlow"/>
                  <a:sym typeface="Barlow"/>
                </a:rPr>
                <a:t>Your banner is ready to use. </a:t>
              </a:r>
              <a:r>
                <a:rPr lang="en-US" sz="2400" b="1" dirty="0">
                  <a:solidFill>
                    <a:srgbClr val="000000"/>
                  </a:solidFill>
                  <a:latin typeface="Barlow Bold"/>
                  <a:ea typeface="Barlow Bold"/>
                  <a:cs typeface="Barlow Bold"/>
                  <a:sym typeface="Barlow Bold"/>
                </a:rPr>
                <a:t>Make sure to include the link to the </a:t>
              </a:r>
              <a:r>
                <a:rPr lang="en-US" sz="2400" b="1" u="sng" dirty="0">
                  <a:solidFill>
                    <a:srgbClr val="4462DE"/>
                  </a:solidFill>
                  <a:latin typeface="Barlow Bold"/>
                  <a:ea typeface="Barlow Bold"/>
                  <a:cs typeface="Barlow Bold"/>
                  <a:sym typeface="Barlow Bold"/>
                  <a:hlinkClick r:id="rId2" tooltip="https://www.ehs2025.org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EHS Website</a:t>
              </a:r>
              <a:r>
                <a:rPr lang="en-US" sz="2400" b="1" dirty="0">
                  <a:solidFill>
                    <a:srgbClr val="2F4293"/>
                  </a:solidFill>
                  <a:latin typeface="Barlow Bold"/>
                  <a:ea typeface="Barlow Bold"/>
                  <a:cs typeface="Barlow Bold"/>
                  <a:sym typeface="Barlow Bold"/>
                </a:rPr>
                <a:t>! 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544691" y="521996"/>
            <a:ext cx="16339763" cy="871217"/>
            <a:chOff x="0" y="0"/>
            <a:chExt cx="21786351" cy="116162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1786351" cy="1161622"/>
            </a:xfrm>
            <a:custGeom>
              <a:avLst/>
              <a:gdLst/>
              <a:ahLst/>
              <a:cxnLst/>
              <a:rect l="l" t="t" r="r" b="b"/>
              <a:pathLst>
                <a:path w="21786351" h="1161622">
                  <a:moveTo>
                    <a:pt x="0" y="0"/>
                  </a:moveTo>
                  <a:lnTo>
                    <a:pt x="21786351" y="0"/>
                  </a:lnTo>
                  <a:lnTo>
                    <a:pt x="21786351" y="1161622"/>
                  </a:lnTo>
                  <a:lnTo>
                    <a:pt x="0" y="1161622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66675"/>
              <a:ext cx="21786351" cy="1094947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6176"/>
                </a:lnSpc>
              </a:pPr>
              <a:r>
                <a:rPr lang="en-US" sz="5718" b="1">
                  <a:solidFill>
                    <a:srgbClr val="205C96"/>
                  </a:solidFill>
                  <a:latin typeface="Barlow Bold"/>
                  <a:ea typeface="Barlow Bold"/>
                  <a:cs typeface="Barlow Bold"/>
                  <a:sym typeface="Barlow Bold"/>
                </a:rPr>
                <a:t>Event</a:t>
              </a:r>
              <a:r>
                <a:rPr lang="en-US" sz="5718">
                  <a:solidFill>
                    <a:srgbClr val="205C96"/>
                  </a:solidFill>
                  <a:latin typeface="Barlow"/>
                  <a:ea typeface="Barlow"/>
                  <a:cs typeface="Barlow"/>
                  <a:sym typeface="Barlow"/>
                </a:rPr>
                <a:t> </a:t>
              </a:r>
              <a:r>
                <a:rPr lang="en-US" sz="5718" b="1">
                  <a:solidFill>
                    <a:srgbClr val="205C96"/>
                  </a:solidFill>
                  <a:latin typeface="Barlow Bold"/>
                  <a:ea typeface="Barlow Bold"/>
                  <a:cs typeface="Barlow Bold"/>
                  <a:sym typeface="Barlow Bold"/>
                </a:rPr>
                <a:t>Promotion</a:t>
              </a:r>
            </a:p>
          </p:txBody>
        </p:sp>
      </p:grpSp>
      <p:pic>
        <p:nvPicPr>
          <p:cNvPr id="14" name="Image 13" descr="Une image contenant texte, Visage humain, habits, sourire&#10;&#10;Description générée automatiquement">
            <a:extLst>
              <a:ext uri="{FF2B5EF4-FFF2-40B4-BE49-F238E27FC236}">
                <a16:creationId xmlns:a16="http://schemas.microsoft.com/office/drawing/2014/main" id="{AE6F9555-7250-AFD3-2F37-0CCDEA4DC8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419" y="5035161"/>
            <a:ext cx="8381572" cy="467983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9D86E41-3613-CA70-E35A-BDC25B3FEA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r="31716" b="36370"/>
          <a:stretch/>
        </p:blipFill>
        <p:spPr>
          <a:xfrm>
            <a:off x="0" y="5656012"/>
            <a:ext cx="18691381" cy="4630988"/>
          </a:xfrm>
          <a:prstGeom prst="rect">
            <a:avLst/>
          </a:prstGeom>
        </p:spPr>
      </p:pic>
      <p:sp>
        <p:nvSpPr>
          <p:cNvPr id="2" name="Freeform 2" descr="Une image contenant texte, capture d’écran, graphisme, conception  Description générée automatiquement">
            <a:extLst>
              <a:ext uri="{FF2B5EF4-FFF2-40B4-BE49-F238E27FC236}">
                <a16:creationId xmlns:a16="http://schemas.microsoft.com/office/drawing/2014/main" id="{66ED612B-5819-6D2D-8B93-83847EDC1B3E}"/>
              </a:ext>
            </a:extLst>
          </p:cNvPr>
          <p:cNvSpPr/>
          <p:nvPr/>
        </p:nvSpPr>
        <p:spPr>
          <a:xfrm>
            <a:off x="1" y="-5249"/>
            <a:ext cx="8763000" cy="6367931"/>
          </a:xfrm>
          <a:custGeom>
            <a:avLst/>
            <a:gdLst/>
            <a:ahLst/>
            <a:cxnLst/>
            <a:rect l="l" t="t" r="r" b="b"/>
            <a:pathLst>
              <a:path w="18297337" h="10292249">
                <a:moveTo>
                  <a:pt x="0" y="0"/>
                </a:moveTo>
                <a:lnTo>
                  <a:pt x="18297337" y="0"/>
                </a:lnTo>
                <a:lnTo>
                  <a:pt x="18297337" y="10292249"/>
                </a:lnTo>
                <a:lnTo>
                  <a:pt x="0" y="102922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4" r="-108802" b="-61641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8" name="Group 6">
            <a:extLst>
              <a:ext uri="{FF2B5EF4-FFF2-40B4-BE49-F238E27FC236}">
                <a16:creationId xmlns:a16="http://schemas.microsoft.com/office/drawing/2014/main" id="{AA680EE0-7054-4A43-A659-DA299C15FC09}"/>
              </a:ext>
            </a:extLst>
          </p:cNvPr>
          <p:cNvGrpSpPr/>
          <p:nvPr/>
        </p:nvGrpSpPr>
        <p:grpSpPr>
          <a:xfrm>
            <a:off x="912663" y="4696835"/>
            <a:ext cx="4889917" cy="1320025"/>
            <a:chOff x="0" y="0"/>
            <a:chExt cx="6519889" cy="1760033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8A4B2FFB-7A91-3993-D439-07ACFF466457}"/>
                </a:ext>
              </a:extLst>
            </p:cNvPr>
            <p:cNvSpPr/>
            <p:nvPr/>
          </p:nvSpPr>
          <p:spPr>
            <a:xfrm>
              <a:off x="0" y="0"/>
              <a:ext cx="6519889" cy="1760033"/>
            </a:xfrm>
            <a:custGeom>
              <a:avLst/>
              <a:gdLst/>
              <a:ahLst/>
              <a:cxnLst/>
              <a:rect l="l" t="t" r="r" b="b"/>
              <a:pathLst>
                <a:path w="6519889" h="1760033">
                  <a:moveTo>
                    <a:pt x="0" y="0"/>
                  </a:moveTo>
                  <a:lnTo>
                    <a:pt x="6519889" y="0"/>
                  </a:lnTo>
                  <a:lnTo>
                    <a:pt x="6519889" y="1760033"/>
                  </a:lnTo>
                  <a:lnTo>
                    <a:pt x="0" y="176003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EB6449E7-7D10-F6A5-45AF-F4695A54D036}"/>
                </a:ext>
              </a:extLst>
            </p:cNvPr>
            <p:cNvSpPr txBox="1"/>
            <p:nvPr/>
          </p:nvSpPr>
          <p:spPr>
            <a:xfrm>
              <a:off x="0" y="-9525"/>
              <a:ext cx="6519889" cy="1769558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3431"/>
                </a:lnSpc>
              </a:pPr>
              <a:r>
                <a:rPr lang="en-US" sz="2859">
                  <a:solidFill>
                    <a:srgbClr val="2F4293"/>
                  </a:solidFill>
                  <a:latin typeface="Barlow"/>
                  <a:ea typeface="Barlow"/>
                  <a:cs typeface="Barlow"/>
                  <a:sym typeface="Barlow"/>
                </a:rPr>
                <a:t>You can add your name, or any other wording you wish. Reduce font size as needed.</a:t>
              </a:r>
            </a:p>
          </p:txBody>
        </p:sp>
      </p:grpSp>
      <p:sp>
        <p:nvSpPr>
          <p:cNvPr id="11" name="TextBox 5">
            <a:extLst>
              <a:ext uri="{FF2B5EF4-FFF2-40B4-BE49-F238E27FC236}">
                <a16:creationId xmlns:a16="http://schemas.microsoft.com/office/drawing/2014/main" id="{F954D0F1-D352-1A2B-380B-BD3C1DBBACF0}"/>
              </a:ext>
            </a:extLst>
          </p:cNvPr>
          <p:cNvSpPr txBox="1"/>
          <p:nvPr/>
        </p:nvSpPr>
        <p:spPr>
          <a:xfrm>
            <a:off x="820623" y="3758624"/>
            <a:ext cx="9457671" cy="704014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algn="l">
              <a:lnSpc>
                <a:spcPts val="5489"/>
              </a:lnSpc>
            </a:pPr>
            <a:r>
              <a:rPr lang="en-US" sz="4574" b="1">
                <a:solidFill>
                  <a:srgbClr val="2F4293"/>
                </a:solidFill>
                <a:latin typeface="Barlow Bold"/>
                <a:ea typeface="Barlow Bold"/>
                <a:cs typeface="Barlow Bold"/>
                <a:sym typeface="Barlow Bold"/>
              </a:rPr>
              <a:t>Type your messa</a:t>
            </a:r>
            <a:r>
              <a:rPr lang="en-US" sz="4574" b="1">
                <a:solidFill>
                  <a:srgbClr val="205C96"/>
                </a:solidFill>
                <a:latin typeface="Barlow Bold"/>
                <a:ea typeface="Barlow Bold"/>
                <a:cs typeface="Barlow Bold"/>
                <a:sym typeface="Barlow Bold"/>
              </a:rPr>
              <a:t>ge here</a:t>
            </a:r>
          </a:p>
        </p:txBody>
      </p:sp>
      <p:sp>
        <p:nvSpPr>
          <p:cNvPr id="18" name="Picture Placeholder">
            <a:extLst>
              <a:ext uri="{FF2B5EF4-FFF2-40B4-BE49-F238E27FC236}">
                <a16:creationId xmlns:a16="http://schemas.microsoft.com/office/drawing/2014/main" id="{B1601A08-41E0-6E3A-8352-1CDE1E167D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87453" y="1090221"/>
            <a:ext cx="7702007" cy="7711240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BBA89FC-92F5-D027-8E37-557796288D67}"/>
              </a:ext>
            </a:extLst>
          </p:cNvPr>
          <p:cNvGrpSpPr/>
          <p:nvPr/>
        </p:nvGrpSpPr>
        <p:grpSpPr>
          <a:xfrm>
            <a:off x="6677840" y="4945841"/>
            <a:ext cx="4604672" cy="966235"/>
            <a:chOff x="6677840" y="4945841"/>
            <a:chExt cx="4604672" cy="96623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9C8C90A-B144-739A-8799-6718D65D9FDA}"/>
                </a:ext>
              </a:extLst>
            </p:cNvPr>
            <p:cNvGrpSpPr/>
            <p:nvPr/>
          </p:nvGrpSpPr>
          <p:grpSpPr>
            <a:xfrm>
              <a:off x="6677840" y="4945841"/>
              <a:ext cx="4604672" cy="966235"/>
              <a:chOff x="0" y="0"/>
              <a:chExt cx="6139562" cy="1288313"/>
            </a:xfrm>
          </p:grpSpPr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BFC946F-6F20-CA33-27E9-DDB39C16697A}"/>
                  </a:ext>
                </a:extLst>
              </p:cNvPr>
              <p:cNvSpPr/>
              <p:nvPr/>
            </p:nvSpPr>
            <p:spPr>
              <a:xfrm>
                <a:off x="0" y="0"/>
                <a:ext cx="6139561" cy="1288288"/>
              </a:xfrm>
              <a:custGeom>
                <a:avLst/>
                <a:gdLst/>
                <a:ahLst/>
                <a:cxnLst/>
                <a:rect l="l" t="t" r="r" b="b"/>
                <a:pathLst>
                  <a:path w="6139561" h="1288288">
                    <a:moveTo>
                      <a:pt x="0" y="0"/>
                    </a:moveTo>
                    <a:lnTo>
                      <a:pt x="6139561" y="0"/>
                    </a:lnTo>
                    <a:lnTo>
                      <a:pt x="6139561" y="1288288"/>
                    </a:lnTo>
                    <a:lnTo>
                      <a:pt x="0" y="1288288"/>
                    </a:lnTo>
                    <a:close/>
                  </a:path>
                </a:pathLst>
              </a:custGeom>
              <a:solidFill>
                <a:srgbClr val="FEEB17"/>
              </a:solidFill>
            </p:spPr>
            <p:txBody>
              <a:bodyPr/>
              <a:lstStyle/>
              <a:p>
                <a:pPr algn="ctr"/>
                <a:endParaRPr lang="fr-FR"/>
              </a:p>
            </p:txBody>
          </p:sp>
        </p:grpSp>
        <p:sp>
          <p:nvSpPr>
            <p:cNvPr id="14" name="TextBox 15">
              <a:extLst>
                <a:ext uri="{FF2B5EF4-FFF2-40B4-BE49-F238E27FC236}">
                  <a16:creationId xmlns:a16="http://schemas.microsoft.com/office/drawing/2014/main" id="{6F02A7E6-C9B5-F281-DF8D-89E562B61322}"/>
                </a:ext>
              </a:extLst>
            </p:cNvPr>
            <p:cNvSpPr txBox="1"/>
            <p:nvPr/>
          </p:nvSpPr>
          <p:spPr>
            <a:xfrm>
              <a:off x="7163751" y="5032941"/>
              <a:ext cx="3632850" cy="79201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ctr">
                <a:lnSpc>
                  <a:spcPts val="6176"/>
                </a:lnSpc>
              </a:pPr>
              <a:r>
                <a:rPr lang="en-US" sz="5146" b="1">
                  <a:solidFill>
                    <a:srgbClr val="2F4293"/>
                  </a:solidFill>
                  <a:latin typeface="Barlow Bold"/>
                  <a:ea typeface="Barlow Bold"/>
                  <a:cs typeface="Barlow Bold"/>
                  <a:sym typeface="Barlow Bold"/>
                </a:rPr>
                <a:t>Join us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5885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0040AE0DF43F4690C24079A6684FA7" ma:contentTypeVersion="12" ma:contentTypeDescription="Crée un document." ma:contentTypeScope="" ma:versionID="06817d22b0492adc94a5dfbc33b6d22a">
  <xsd:schema xmlns:xsd="http://www.w3.org/2001/XMLSchema" xmlns:xs="http://www.w3.org/2001/XMLSchema" xmlns:p="http://schemas.microsoft.com/office/2006/metadata/properties" xmlns:ns2="a8799cc8-2841-4357-89fe-442c682f1b5b" xmlns:ns3="91206185-8aca-4c34-b90c-b396816b5963" targetNamespace="http://schemas.microsoft.com/office/2006/metadata/properties" ma:root="true" ma:fieldsID="e8372292f0160cc95d4fa71260911cdf" ns2:_="" ns3:_="">
    <xsd:import namespace="a8799cc8-2841-4357-89fe-442c682f1b5b"/>
    <xsd:import namespace="91206185-8aca-4c34-b90c-b396816b59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799cc8-2841-4357-89fe-442c682f1b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b6852b9-35b0-41a2-be7e-6ca752a0cb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206185-8aca-4c34-b90c-b396816b596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46a4c2b-2e80-495f-b8d9-7c655e05e556}" ma:internalName="TaxCatchAll" ma:showField="CatchAllData" ma:web="91206185-8aca-4c34-b90c-b396816b59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799cc8-2841-4357-89fe-442c682f1b5b">
      <Terms xmlns="http://schemas.microsoft.com/office/infopath/2007/PartnerControls"/>
    </lcf76f155ced4ddcb4097134ff3c332f>
    <TaxCatchAll xmlns="91206185-8aca-4c34-b90c-b396816b5963" xsi:nil="true"/>
  </documentManagement>
</p:properties>
</file>

<file path=customXml/itemProps1.xml><?xml version="1.0" encoding="utf-8"?>
<ds:datastoreItem xmlns:ds="http://schemas.openxmlformats.org/officeDocument/2006/customXml" ds:itemID="{E44EBACF-35D9-4BE3-9666-D5E51965F2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799cc8-2841-4357-89fe-442c682f1b5b"/>
    <ds:schemaRef ds:uri="91206185-8aca-4c34-b90c-b396816b59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603B03-BC06-4DA5-A4E9-E35757DB7C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7AA99-3E6B-48EE-9AC2-96DD73A6DD43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1a9e464c-7308-48cf-af31-36a336d98fb7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a8799cc8-2841-4357-89fe-442c682f1b5b"/>
    <ds:schemaRef ds:uri="91206185-8aca-4c34-b90c-b396816b596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113</Words>
  <Application>Microsoft Office PowerPoint</Application>
  <PresentationFormat>Custom</PresentationFormat>
  <Paragraphs>10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post 1920x1080 (1).pptx</dc:title>
  <dc:creator>Catherine KAZANGI</dc:creator>
  <cp:lastModifiedBy>Catherine KAZANGI</cp:lastModifiedBy>
  <cp:revision>8</cp:revision>
  <dcterms:created xsi:type="dcterms:W3CDTF">2006-08-16T00:00:00Z</dcterms:created>
  <dcterms:modified xsi:type="dcterms:W3CDTF">2025-04-08T09:35:39Z</dcterms:modified>
  <dc:identifier>DAGjj95uKkE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0x010100D60040AE0DF43F4690C24079A6684FA7</vt:lpwstr>
  </property>
  <property fmtid="{D5CDD505-2E9C-101B-9397-08002B2CF9AE}" pid="3" name="MediaServiceImageTags">
    <vt:lpwstr/>
  </property>
</Properties>
</file>